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metadata" ContentType="application/binary"/>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74" r:id="rId4"/>
    <p:sldId id="275" r:id="rId5"/>
    <p:sldId id="271" r:id="rId6"/>
    <p:sldId id="279" r:id="rId7"/>
    <p:sldId id="261" r:id="rId8"/>
    <p:sldId id="269" r:id="rId9"/>
    <p:sldId id="276" r:id="rId10"/>
    <p:sldId id="272" r:id="rId11"/>
    <p:sldId id="277" r:id="rId12"/>
    <p:sldId id="280" r:id="rId13"/>
    <p:sldId id="265" r:id="rId14"/>
    <p:sldId id="270" r:id="rId15"/>
    <p:sldId id="278" r:id="rId16"/>
    <p:sldId id="263" r:id="rId17"/>
    <p:sldId id="267" r:id="rId18"/>
    <p:sldId id="281" r:id="rId19"/>
    <p:sldId id="273" r:id="rId20"/>
  </p:sldIdLst>
  <p:sldSz cx="9144000" cy="6858000" type="screen4x3"/>
  <p:notesSz cx="6858000" cy="9144000"/>
  <p:embeddedFontLst>
    <p:embeddedFont>
      <p:font typeface="Gill Sans" charset="0"/>
      <p:regular r:id="rId22"/>
      <p:bold r:id="rId23"/>
    </p:embeddedFont>
    <p:embeddedFont>
      <p:font typeface="Calibri" pitchFamily="34" charset="0"/>
      <p:regular r:id="rId24"/>
      <p:bold r:id="rId25"/>
      <p:italic r:id="rId26"/>
      <p:boldItalic r:id="rId27"/>
    </p:embeddedFont>
    <p:embeddedFont>
      <p:font typeface="Verdana"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8XA4G6qM6F2/AuN8TzTggZCaElA=="/>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71FC247A-BF8C-4BF7-8EBF-9DC483A5E62D}">
  <a:tblStyle styleId="{71FC247A-BF8C-4BF7-8EBF-9DC483A5E62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28" autoAdjust="0"/>
    <p:restoredTop sz="82975" autoAdjust="0"/>
  </p:normalViewPr>
  <p:slideViewPr>
    <p:cSldViewPr snapToGrid="0">
      <p:cViewPr>
        <p:scale>
          <a:sx n="60" d="100"/>
          <a:sy n="60" d="100"/>
        </p:scale>
        <p:origin x="-10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67891F-BE82-4FAA-A953-77BEE10765D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A8288B7F-D9FF-4BEC-BBED-0161E468FAD7}">
      <dgm:prSet phldrT="[Texto]">
        <dgm:style>
          <a:lnRef idx="3">
            <a:schemeClr val="lt1"/>
          </a:lnRef>
          <a:fillRef idx="1">
            <a:schemeClr val="accent6"/>
          </a:fillRef>
          <a:effectRef idx="1">
            <a:schemeClr val="accent6"/>
          </a:effectRef>
          <a:fontRef idx="minor">
            <a:schemeClr val="lt1"/>
          </a:fontRef>
        </dgm:style>
      </dgm:prSet>
      <dgm:spPr/>
      <dgm:t>
        <a:bodyPr/>
        <a:lstStyle/>
        <a:p>
          <a:pPr rtl="0"/>
          <a:r>
            <a:rPr lang="es-ES" dirty="0" smtClean="0"/>
            <a:t>Vinculación y complementariedad directa con métodos generalizados en el arte vigente</a:t>
          </a:r>
          <a:endParaRPr lang="es-ES" dirty="0"/>
        </a:p>
      </dgm:t>
    </dgm:pt>
    <dgm:pt modelId="{C8F96EE0-D4D8-4DA5-B265-BA2E96765103}" type="parTrans" cxnId="{68C92C8B-C691-4D49-8E7F-4050EE687632}">
      <dgm:prSet/>
      <dgm:spPr/>
      <dgm:t>
        <a:bodyPr/>
        <a:lstStyle/>
        <a:p>
          <a:endParaRPr lang="es-ES"/>
        </a:p>
      </dgm:t>
    </dgm:pt>
    <dgm:pt modelId="{78860EEC-E674-4945-A99E-8C6106391448}" type="sibTrans" cxnId="{68C92C8B-C691-4D49-8E7F-4050EE687632}">
      <dgm:prSet/>
      <dgm:spPr/>
      <dgm:t>
        <a:bodyPr/>
        <a:lstStyle/>
        <a:p>
          <a:endParaRPr lang="es-ES"/>
        </a:p>
      </dgm:t>
    </dgm:pt>
    <dgm:pt modelId="{E507DC0B-E3AF-44EC-BECF-18E1CFBF5223}">
      <dgm:prSet>
        <dgm:style>
          <a:lnRef idx="2">
            <a:schemeClr val="dk1">
              <a:shade val="50000"/>
            </a:schemeClr>
          </a:lnRef>
          <a:fillRef idx="1">
            <a:schemeClr val="dk1"/>
          </a:fillRef>
          <a:effectRef idx="0">
            <a:schemeClr val="dk1"/>
          </a:effectRef>
          <a:fontRef idx="minor">
            <a:schemeClr val="lt1"/>
          </a:fontRef>
        </dgm:style>
      </dgm:prSet>
      <dgm:spPr/>
      <dgm:t>
        <a:bodyPr/>
        <a:lstStyle/>
        <a:p>
          <a:pPr rtl="0"/>
          <a:r>
            <a:rPr lang="es-ES" dirty="0" smtClean="0"/>
            <a:t>Una investigación algorítmica / matemática con aplicaciones en el campo de tratamiento de señales</a:t>
          </a:r>
          <a:endParaRPr lang="es-ES" dirty="0"/>
        </a:p>
      </dgm:t>
    </dgm:pt>
    <dgm:pt modelId="{F5FF557C-454C-4CCF-8257-55FA1D727939}" type="parTrans" cxnId="{DD4F5280-587D-458E-82CE-815A1C8DEB49}">
      <dgm:prSet/>
      <dgm:spPr/>
      <dgm:t>
        <a:bodyPr/>
        <a:lstStyle/>
        <a:p>
          <a:endParaRPr lang="es-ES"/>
        </a:p>
      </dgm:t>
    </dgm:pt>
    <dgm:pt modelId="{531C53BA-F21F-41F7-AFF2-7BAD183C9850}" type="sibTrans" cxnId="{DD4F5280-587D-458E-82CE-815A1C8DEB49}">
      <dgm:prSet/>
      <dgm:spPr/>
      <dgm:t>
        <a:bodyPr/>
        <a:lstStyle/>
        <a:p>
          <a:endParaRPr lang="es-ES"/>
        </a:p>
      </dgm:t>
    </dgm:pt>
    <dgm:pt modelId="{7946501E-2CA6-4902-9C61-0426AEC71C65}">
      <dgm:prSet>
        <dgm:style>
          <a:lnRef idx="3">
            <a:schemeClr val="lt1"/>
          </a:lnRef>
          <a:fillRef idx="1">
            <a:schemeClr val="accent4"/>
          </a:fillRef>
          <a:effectRef idx="1">
            <a:schemeClr val="accent4"/>
          </a:effectRef>
          <a:fontRef idx="minor">
            <a:schemeClr val="lt1"/>
          </a:fontRef>
        </dgm:style>
      </dgm:prSet>
      <dgm:spPr/>
      <dgm:t>
        <a:bodyPr/>
        <a:lstStyle/>
        <a:p>
          <a:pPr rtl="0"/>
          <a:r>
            <a:rPr lang="es-ES" i="1" dirty="0" smtClean="0"/>
            <a:t>Posibilidades novedosas en el tratamiento de señales</a:t>
          </a:r>
          <a:endParaRPr lang="es-ES" i="1" dirty="0"/>
        </a:p>
      </dgm:t>
    </dgm:pt>
    <dgm:pt modelId="{341B23BA-3524-4707-9ABB-ED32A21B9BF9}" type="parTrans" cxnId="{EBD7EAFE-5786-4EC2-98AD-2D8B7403746A}">
      <dgm:prSet/>
      <dgm:spPr/>
      <dgm:t>
        <a:bodyPr/>
        <a:lstStyle/>
        <a:p>
          <a:endParaRPr lang="es-ES"/>
        </a:p>
      </dgm:t>
    </dgm:pt>
    <dgm:pt modelId="{D434CD69-7F1E-493C-A4FD-DABADD932218}" type="sibTrans" cxnId="{EBD7EAFE-5786-4EC2-98AD-2D8B7403746A}">
      <dgm:prSet/>
      <dgm:spPr/>
      <dgm:t>
        <a:bodyPr/>
        <a:lstStyle/>
        <a:p>
          <a:endParaRPr lang="es-ES"/>
        </a:p>
      </dgm:t>
    </dgm:pt>
    <dgm:pt modelId="{071A90AA-FC1B-40F1-AC63-B26EA7F5D35E}" type="pres">
      <dgm:prSet presAssocID="{6D67891F-BE82-4FAA-A953-77BEE10765D5}" presName="linear" presStyleCnt="0">
        <dgm:presLayoutVars>
          <dgm:dir/>
          <dgm:animLvl val="lvl"/>
          <dgm:resizeHandles val="exact"/>
        </dgm:presLayoutVars>
      </dgm:prSet>
      <dgm:spPr/>
      <dgm:t>
        <a:bodyPr/>
        <a:lstStyle/>
        <a:p>
          <a:endParaRPr lang="es-ES"/>
        </a:p>
      </dgm:t>
    </dgm:pt>
    <dgm:pt modelId="{02300098-06C9-49E2-98FE-4B1FBE90D719}" type="pres">
      <dgm:prSet presAssocID="{E507DC0B-E3AF-44EC-BECF-18E1CFBF5223}" presName="parentLin" presStyleCnt="0"/>
      <dgm:spPr/>
    </dgm:pt>
    <dgm:pt modelId="{97800414-67FD-4BF6-9F40-8C48D681E3B9}" type="pres">
      <dgm:prSet presAssocID="{E507DC0B-E3AF-44EC-BECF-18E1CFBF5223}" presName="parentLeftMargin" presStyleLbl="node1" presStyleIdx="0" presStyleCnt="3"/>
      <dgm:spPr/>
      <dgm:t>
        <a:bodyPr/>
        <a:lstStyle/>
        <a:p>
          <a:endParaRPr lang="es-ES"/>
        </a:p>
      </dgm:t>
    </dgm:pt>
    <dgm:pt modelId="{7FF1B0D4-02BD-41AF-9A1F-070068044BD6}" type="pres">
      <dgm:prSet presAssocID="{E507DC0B-E3AF-44EC-BECF-18E1CFBF5223}" presName="parentText" presStyleLbl="node1" presStyleIdx="0" presStyleCnt="3" custScaleX="141001" custScaleY="167021">
        <dgm:presLayoutVars>
          <dgm:chMax val="0"/>
          <dgm:bulletEnabled val="1"/>
        </dgm:presLayoutVars>
      </dgm:prSet>
      <dgm:spPr/>
      <dgm:t>
        <a:bodyPr/>
        <a:lstStyle/>
        <a:p>
          <a:endParaRPr lang="es-ES"/>
        </a:p>
      </dgm:t>
    </dgm:pt>
    <dgm:pt modelId="{25DE1669-7169-40E8-9CA8-F8CDE36793D9}" type="pres">
      <dgm:prSet presAssocID="{E507DC0B-E3AF-44EC-BECF-18E1CFBF5223}" presName="negativeSpace" presStyleCnt="0"/>
      <dgm:spPr/>
    </dgm:pt>
    <dgm:pt modelId="{E5F8C747-A7F6-4837-A501-EBC81ABCEFFA}" type="pres">
      <dgm:prSet presAssocID="{E507DC0B-E3AF-44EC-BECF-18E1CFBF5223}" presName="childText" presStyleLbl="conFgAcc1" presStyleIdx="0" presStyleCnt="3">
        <dgm:presLayoutVars>
          <dgm:bulletEnabled val="1"/>
        </dgm:presLayoutVars>
      </dgm:prSet>
      <dgm:spPr/>
    </dgm:pt>
    <dgm:pt modelId="{1BAE5C8F-E5E2-43C3-AA53-1F73A3B6AD46}" type="pres">
      <dgm:prSet presAssocID="{531C53BA-F21F-41F7-AFF2-7BAD183C9850}" presName="spaceBetweenRectangles" presStyleCnt="0"/>
      <dgm:spPr/>
    </dgm:pt>
    <dgm:pt modelId="{7F09D69C-75D3-49EB-B54A-A7DD8FA6D5CC}" type="pres">
      <dgm:prSet presAssocID="{A8288B7F-D9FF-4BEC-BBED-0161E468FAD7}" presName="parentLin" presStyleCnt="0"/>
      <dgm:spPr/>
    </dgm:pt>
    <dgm:pt modelId="{55C89016-1575-4F1B-A178-A8A2CA512EF0}" type="pres">
      <dgm:prSet presAssocID="{A8288B7F-D9FF-4BEC-BBED-0161E468FAD7}" presName="parentLeftMargin" presStyleLbl="node1" presStyleIdx="0" presStyleCnt="3"/>
      <dgm:spPr/>
      <dgm:t>
        <a:bodyPr/>
        <a:lstStyle/>
        <a:p>
          <a:endParaRPr lang="es-ES"/>
        </a:p>
      </dgm:t>
    </dgm:pt>
    <dgm:pt modelId="{E9B81346-E400-4A00-ACA0-C5DC54C38678}" type="pres">
      <dgm:prSet presAssocID="{A8288B7F-D9FF-4BEC-BBED-0161E468FAD7}" presName="parentText" presStyleLbl="node1" presStyleIdx="1" presStyleCnt="3" custScaleX="142857" custScaleY="178872">
        <dgm:presLayoutVars>
          <dgm:chMax val="0"/>
          <dgm:bulletEnabled val="1"/>
        </dgm:presLayoutVars>
      </dgm:prSet>
      <dgm:spPr/>
      <dgm:t>
        <a:bodyPr/>
        <a:lstStyle/>
        <a:p>
          <a:endParaRPr lang="es-ES"/>
        </a:p>
      </dgm:t>
    </dgm:pt>
    <dgm:pt modelId="{EFB24DC0-295A-4622-BAF3-35E0F3069EDB}" type="pres">
      <dgm:prSet presAssocID="{A8288B7F-D9FF-4BEC-BBED-0161E468FAD7}" presName="negativeSpace" presStyleCnt="0"/>
      <dgm:spPr/>
    </dgm:pt>
    <dgm:pt modelId="{60933FCB-61A6-4984-A976-64D7D481FC3A}" type="pres">
      <dgm:prSet presAssocID="{A8288B7F-D9FF-4BEC-BBED-0161E468FAD7}" presName="childText" presStyleLbl="conFgAcc1" presStyleIdx="1" presStyleCnt="3">
        <dgm:presLayoutVars>
          <dgm:bulletEnabled val="1"/>
        </dgm:presLayoutVars>
      </dgm:prSet>
      <dgm:spPr/>
    </dgm:pt>
    <dgm:pt modelId="{2B3DD2DD-F9E3-4925-B062-058DDC0843EF}" type="pres">
      <dgm:prSet presAssocID="{78860EEC-E674-4945-A99E-8C6106391448}" presName="spaceBetweenRectangles" presStyleCnt="0"/>
      <dgm:spPr/>
    </dgm:pt>
    <dgm:pt modelId="{A333817E-F3B4-4A09-BDA7-0F9CC9498C06}" type="pres">
      <dgm:prSet presAssocID="{7946501E-2CA6-4902-9C61-0426AEC71C65}" presName="parentLin" presStyleCnt="0"/>
      <dgm:spPr/>
    </dgm:pt>
    <dgm:pt modelId="{27DFE3E8-B653-4C7A-8372-5286F0F4A6BF}" type="pres">
      <dgm:prSet presAssocID="{7946501E-2CA6-4902-9C61-0426AEC71C65}" presName="parentLeftMargin" presStyleLbl="node1" presStyleIdx="1" presStyleCnt="3"/>
      <dgm:spPr/>
      <dgm:t>
        <a:bodyPr/>
        <a:lstStyle/>
        <a:p>
          <a:endParaRPr lang="es-ES"/>
        </a:p>
      </dgm:t>
    </dgm:pt>
    <dgm:pt modelId="{E19DFD9E-16C4-452C-AA50-401257AD4F76}" type="pres">
      <dgm:prSet presAssocID="{7946501E-2CA6-4902-9C61-0426AEC71C65}" presName="parentText" presStyleLbl="node1" presStyleIdx="2" presStyleCnt="3" custScaleX="142857" custScaleY="162781">
        <dgm:presLayoutVars>
          <dgm:chMax val="0"/>
          <dgm:bulletEnabled val="1"/>
        </dgm:presLayoutVars>
      </dgm:prSet>
      <dgm:spPr/>
      <dgm:t>
        <a:bodyPr/>
        <a:lstStyle/>
        <a:p>
          <a:endParaRPr lang="es-ES"/>
        </a:p>
      </dgm:t>
    </dgm:pt>
    <dgm:pt modelId="{1769888F-C1D8-4F21-9DFA-012E321F8D4B}" type="pres">
      <dgm:prSet presAssocID="{7946501E-2CA6-4902-9C61-0426AEC71C65}" presName="negativeSpace" presStyleCnt="0"/>
      <dgm:spPr/>
    </dgm:pt>
    <dgm:pt modelId="{FD41E5C5-08A2-4F09-8726-AE32E1AEBA0A}" type="pres">
      <dgm:prSet presAssocID="{7946501E-2CA6-4902-9C61-0426AEC71C65}" presName="childText" presStyleLbl="conFgAcc1" presStyleIdx="2" presStyleCnt="3">
        <dgm:presLayoutVars>
          <dgm:bulletEnabled val="1"/>
        </dgm:presLayoutVars>
      </dgm:prSet>
      <dgm:spPr/>
    </dgm:pt>
  </dgm:ptLst>
  <dgm:cxnLst>
    <dgm:cxn modelId="{DD4F5280-587D-458E-82CE-815A1C8DEB49}" srcId="{6D67891F-BE82-4FAA-A953-77BEE10765D5}" destId="{E507DC0B-E3AF-44EC-BECF-18E1CFBF5223}" srcOrd="0" destOrd="0" parTransId="{F5FF557C-454C-4CCF-8257-55FA1D727939}" sibTransId="{531C53BA-F21F-41F7-AFF2-7BAD183C9850}"/>
    <dgm:cxn modelId="{FD0E4443-717E-4544-AFD3-452240F8EED5}" type="presOf" srcId="{6D67891F-BE82-4FAA-A953-77BEE10765D5}" destId="{071A90AA-FC1B-40F1-AC63-B26EA7F5D35E}" srcOrd="0" destOrd="0" presId="urn:microsoft.com/office/officeart/2005/8/layout/list1"/>
    <dgm:cxn modelId="{1620626F-5F6E-48F5-8817-3C11120951CF}" type="presOf" srcId="{A8288B7F-D9FF-4BEC-BBED-0161E468FAD7}" destId="{55C89016-1575-4F1B-A178-A8A2CA512EF0}" srcOrd="0" destOrd="0" presId="urn:microsoft.com/office/officeart/2005/8/layout/list1"/>
    <dgm:cxn modelId="{F0A15653-B309-438E-AFF5-FA0AFF587E3C}" type="presOf" srcId="{E507DC0B-E3AF-44EC-BECF-18E1CFBF5223}" destId="{7FF1B0D4-02BD-41AF-9A1F-070068044BD6}" srcOrd="1" destOrd="0" presId="urn:microsoft.com/office/officeart/2005/8/layout/list1"/>
    <dgm:cxn modelId="{B54A7B85-8047-438C-AA33-F9859429981F}" type="presOf" srcId="{7946501E-2CA6-4902-9C61-0426AEC71C65}" destId="{27DFE3E8-B653-4C7A-8372-5286F0F4A6BF}" srcOrd="0" destOrd="0" presId="urn:microsoft.com/office/officeart/2005/8/layout/list1"/>
    <dgm:cxn modelId="{EBD7EAFE-5786-4EC2-98AD-2D8B7403746A}" srcId="{6D67891F-BE82-4FAA-A953-77BEE10765D5}" destId="{7946501E-2CA6-4902-9C61-0426AEC71C65}" srcOrd="2" destOrd="0" parTransId="{341B23BA-3524-4707-9ABB-ED32A21B9BF9}" sibTransId="{D434CD69-7F1E-493C-A4FD-DABADD932218}"/>
    <dgm:cxn modelId="{68C92C8B-C691-4D49-8E7F-4050EE687632}" srcId="{6D67891F-BE82-4FAA-A953-77BEE10765D5}" destId="{A8288B7F-D9FF-4BEC-BBED-0161E468FAD7}" srcOrd="1" destOrd="0" parTransId="{C8F96EE0-D4D8-4DA5-B265-BA2E96765103}" sibTransId="{78860EEC-E674-4945-A99E-8C6106391448}"/>
    <dgm:cxn modelId="{A420588D-EA3C-40D1-8FEF-D2DD6D86EC87}" type="presOf" srcId="{E507DC0B-E3AF-44EC-BECF-18E1CFBF5223}" destId="{97800414-67FD-4BF6-9F40-8C48D681E3B9}" srcOrd="0" destOrd="0" presId="urn:microsoft.com/office/officeart/2005/8/layout/list1"/>
    <dgm:cxn modelId="{122F70CD-B859-47C9-A720-3CD53BA70DCC}" type="presOf" srcId="{7946501E-2CA6-4902-9C61-0426AEC71C65}" destId="{E19DFD9E-16C4-452C-AA50-401257AD4F76}" srcOrd="1" destOrd="0" presId="urn:microsoft.com/office/officeart/2005/8/layout/list1"/>
    <dgm:cxn modelId="{BBFB4E9B-42D0-4438-9600-E487E28C6753}" type="presOf" srcId="{A8288B7F-D9FF-4BEC-BBED-0161E468FAD7}" destId="{E9B81346-E400-4A00-ACA0-C5DC54C38678}" srcOrd="1" destOrd="0" presId="urn:microsoft.com/office/officeart/2005/8/layout/list1"/>
    <dgm:cxn modelId="{9D2243B7-4A29-489D-94D4-AC237DFE2408}" type="presParOf" srcId="{071A90AA-FC1B-40F1-AC63-B26EA7F5D35E}" destId="{02300098-06C9-49E2-98FE-4B1FBE90D719}" srcOrd="0" destOrd="0" presId="urn:microsoft.com/office/officeart/2005/8/layout/list1"/>
    <dgm:cxn modelId="{F48047F0-D91E-4D0F-ACB3-A7DA157FCE15}" type="presParOf" srcId="{02300098-06C9-49E2-98FE-4B1FBE90D719}" destId="{97800414-67FD-4BF6-9F40-8C48D681E3B9}" srcOrd="0" destOrd="0" presId="urn:microsoft.com/office/officeart/2005/8/layout/list1"/>
    <dgm:cxn modelId="{7B958ADA-0734-4361-BEC2-3FBAC4E6AD87}" type="presParOf" srcId="{02300098-06C9-49E2-98FE-4B1FBE90D719}" destId="{7FF1B0D4-02BD-41AF-9A1F-070068044BD6}" srcOrd="1" destOrd="0" presId="urn:microsoft.com/office/officeart/2005/8/layout/list1"/>
    <dgm:cxn modelId="{A2A30867-B99C-487C-9CCE-A413D3DB0C2F}" type="presParOf" srcId="{071A90AA-FC1B-40F1-AC63-B26EA7F5D35E}" destId="{25DE1669-7169-40E8-9CA8-F8CDE36793D9}" srcOrd="1" destOrd="0" presId="urn:microsoft.com/office/officeart/2005/8/layout/list1"/>
    <dgm:cxn modelId="{BE0789CB-0C10-4D98-B57E-CA604F351E50}" type="presParOf" srcId="{071A90AA-FC1B-40F1-AC63-B26EA7F5D35E}" destId="{E5F8C747-A7F6-4837-A501-EBC81ABCEFFA}" srcOrd="2" destOrd="0" presId="urn:microsoft.com/office/officeart/2005/8/layout/list1"/>
    <dgm:cxn modelId="{3D13C622-2984-4993-87A3-94B53775ADE9}" type="presParOf" srcId="{071A90AA-FC1B-40F1-AC63-B26EA7F5D35E}" destId="{1BAE5C8F-E5E2-43C3-AA53-1F73A3B6AD46}" srcOrd="3" destOrd="0" presId="urn:microsoft.com/office/officeart/2005/8/layout/list1"/>
    <dgm:cxn modelId="{D5CFEECC-CDCF-4A36-9613-11FA469AC06C}" type="presParOf" srcId="{071A90AA-FC1B-40F1-AC63-B26EA7F5D35E}" destId="{7F09D69C-75D3-49EB-B54A-A7DD8FA6D5CC}" srcOrd="4" destOrd="0" presId="urn:microsoft.com/office/officeart/2005/8/layout/list1"/>
    <dgm:cxn modelId="{CFD69A65-295E-4464-959F-C70569BEF96B}" type="presParOf" srcId="{7F09D69C-75D3-49EB-B54A-A7DD8FA6D5CC}" destId="{55C89016-1575-4F1B-A178-A8A2CA512EF0}" srcOrd="0" destOrd="0" presId="urn:microsoft.com/office/officeart/2005/8/layout/list1"/>
    <dgm:cxn modelId="{A830AA9A-DCEE-4DFA-91C6-9912D5842D1D}" type="presParOf" srcId="{7F09D69C-75D3-49EB-B54A-A7DD8FA6D5CC}" destId="{E9B81346-E400-4A00-ACA0-C5DC54C38678}" srcOrd="1" destOrd="0" presId="urn:microsoft.com/office/officeart/2005/8/layout/list1"/>
    <dgm:cxn modelId="{F54CA2D6-D251-402E-BF2E-3B3E2359CB50}" type="presParOf" srcId="{071A90AA-FC1B-40F1-AC63-B26EA7F5D35E}" destId="{EFB24DC0-295A-4622-BAF3-35E0F3069EDB}" srcOrd="5" destOrd="0" presId="urn:microsoft.com/office/officeart/2005/8/layout/list1"/>
    <dgm:cxn modelId="{BAE66625-DF28-4545-AB64-7D6DD10710E0}" type="presParOf" srcId="{071A90AA-FC1B-40F1-AC63-B26EA7F5D35E}" destId="{60933FCB-61A6-4984-A976-64D7D481FC3A}" srcOrd="6" destOrd="0" presId="urn:microsoft.com/office/officeart/2005/8/layout/list1"/>
    <dgm:cxn modelId="{E910DBC2-779B-4B87-9852-CFE9F7F58D0D}" type="presParOf" srcId="{071A90AA-FC1B-40F1-AC63-B26EA7F5D35E}" destId="{2B3DD2DD-F9E3-4925-B062-058DDC0843EF}" srcOrd="7" destOrd="0" presId="urn:microsoft.com/office/officeart/2005/8/layout/list1"/>
    <dgm:cxn modelId="{71E8F99C-1A31-43E8-92D6-D55D39044BB6}" type="presParOf" srcId="{071A90AA-FC1B-40F1-AC63-B26EA7F5D35E}" destId="{A333817E-F3B4-4A09-BDA7-0F9CC9498C06}" srcOrd="8" destOrd="0" presId="urn:microsoft.com/office/officeart/2005/8/layout/list1"/>
    <dgm:cxn modelId="{D0F8FE38-1903-4347-8679-3509A90B3357}" type="presParOf" srcId="{A333817E-F3B4-4A09-BDA7-0F9CC9498C06}" destId="{27DFE3E8-B653-4C7A-8372-5286F0F4A6BF}" srcOrd="0" destOrd="0" presId="urn:microsoft.com/office/officeart/2005/8/layout/list1"/>
    <dgm:cxn modelId="{0837FEFF-74AD-4617-BC16-8E5A3E74F121}" type="presParOf" srcId="{A333817E-F3B4-4A09-BDA7-0F9CC9498C06}" destId="{E19DFD9E-16C4-452C-AA50-401257AD4F76}" srcOrd="1" destOrd="0" presId="urn:microsoft.com/office/officeart/2005/8/layout/list1"/>
    <dgm:cxn modelId="{8EBA136D-62E5-49B9-8939-72C714BC5A9E}" type="presParOf" srcId="{071A90AA-FC1B-40F1-AC63-B26EA7F5D35E}" destId="{1769888F-C1D8-4F21-9DFA-012E321F8D4B}" srcOrd="9" destOrd="0" presId="urn:microsoft.com/office/officeart/2005/8/layout/list1"/>
    <dgm:cxn modelId="{1A768CD0-E813-4B50-A85C-CA219783C21E}" type="presParOf" srcId="{071A90AA-FC1B-40F1-AC63-B26EA7F5D35E}" destId="{FD41E5C5-08A2-4F09-8726-AE32E1AEBA0A}" srcOrd="10"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02813739-DC49-42B2-B06E-8D8B2A81337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DA892F55-D0D8-4288-AF5F-447BCDCB0880}">
      <dgm:prSet phldrT="[Texto]">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ES" dirty="0" smtClean="0"/>
            <a:t>Vector de Evolución</a:t>
          </a:r>
          <a:endParaRPr lang="es-ES" dirty="0"/>
        </a:p>
      </dgm:t>
    </dgm:pt>
    <dgm:pt modelId="{A9FB9467-DD4F-439A-ABD3-EC0F1E06B7D2}" type="parTrans" cxnId="{8BD19626-FE00-454E-8DEB-B118ED58303E}">
      <dgm:prSet/>
      <dgm:spPr/>
      <dgm:t>
        <a:bodyPr/>
        <a:lstStyle/>
        <a:p>
          <a:endParaRPr lang="es-ES"/>
        </a:p>
      </dgm:t>
    </dgm:pt>
    <dgm:pt modelId="{FB017669-3DDB-4E7B-B564-EB70934CAEE2}" type="sibTrans" cxnId="{8BD19626-FE00-454E-8DEB-B118ED58303E}">
      <dgm:prSet/>
      <dgm:spPr/>
      <dgm:t>
        <a:bodyPr/>
        <a:lstStyle/>
        <a:p>
          <a:endParaRPr lang="es-ES"/>
        </a:p>
      </dgm:t>
    </dgm:pt>
    <dgm:pt modelId="{411F6568-C4BC-44C6-983C-51698E2660F2}">
      <dgm:prSet phldrT="[Texto]">
        <dgm:style>
          <a:lnRef idx="3">
            <a:schemeClr val="lt1"/>
          </a:lnRef>
          <a:fillRef idx="1">
            <a:schemeClr val="accent1"/>
          </a:fillRef>
          <a:effectRef idx="1">
            <a:schemeClr val="accent1"/>
          </a:effectRef>
          <a:fontRef idx="minor">
            <a:schemeClr val="lt1"/>
          </a:fontRef>
        </dgm:style>
      </dgm:prSet>
      <dgm:spPr/>
      <dgm:t>
        <a:bodyPr/>
        <a:lstStyle/>
        <a:p>
          <a:r>
            <a:rPr lang="es-ES" dirty="0" smtClean="0"/>
            <a:t>Recursividad de las FAS</a:t>
          </a:r>
          <a:endParaRPr lang="es-ES" dirty="0"/>
        </a:p>
      </dgm:t>
    </dgm:pt>
    <dgm:pt modelId="{8883A670-E485-49E8-96B8-1B8D260C41B4}" type="parTrans" cxnId="{8264D04D-C2DE-499B-9CEB-6A4D9E6BFD61}">
      <dgm:prSet/>
      <dgm:spPr/>
      <dgm:t>
        <a:bodyPr/>
        <a:lstStyle/>
        <a:p>
          <a:endParaRPr lang="es-ES"/>
        </a:p>
      </dgm:t>
    </dgm:pt>
    <dgm:pt modelId="{C1CCE841-6C35-4B7D-A261-3C8A4C2E61D3}" type="sibTrans" cxnId="{8264D04D-C2DE-499B-9CEB-6A4D9E6BFD61}">
      <dgm:prSet/>
      <dgm:spPr/>
      <dgm:t>
        <a:bodyPr/>
        <a:lstStyle/>
        <a:p>
          <a:endParaRPr lang="es-ES"/>
        </a:p>
      </dgm:t>
    </dgm:pt>
    <dgm:pt modelId="{C6BA8889-8CA8-4A89-A372-EFE0D0490FD6}">
      <dgm:prSet>
        <dgm:style>
          <a:lnRef idx="2">
            <a:schemeClr val="dk1"/>
          </a:lnRef>
          <a:fillRef idx="1">
            <a:schemeClr val="lt1"/>
          </a:fillRef>
          <a:effectRef idx="0">
            <a:schemeClr val="dk1"/>
          </a:effectRef>
          <a:fontRef idx="minor">
            <a:schemeClr val="dk1"/>
          </a:fontRef>
        </dgm:style>
      </dgm:prSet>
      <dgm:spPr/>
      <dgm:t>
        <a:bodyPr/>
        <a:lstStyle/>
        <a:p>
          <a:r>
            <a:rPr lang="es-ES" b="1" dirty="0" smtClean="0"/>
            <a:t>Determinante Enventanado</a:t>
          </a:r>
          <a:endParaRPr lang="es-ES" dirty="0"/>
        </a:p>
      </dgm:t>
    </dgm:pt>
    <dgm:pt modelId="{1B0FF3E5-5C33-4E26-B92A-D0C0D90A8CAB}" type="parTrans" cxnId="{C59C3719-4047-45E7-A7C9-41F2FFC2FEE1}">
      <dgm:prSet/>
      <dgm:spPr/>
      <dgm:t>
        <a:bodyPr/>
        <a:lstStyle/>
        <a:p>
          <a:endParaRPr lang="es-ES"/>
        </a:p>
      </dgm:t>
    </dgm:pt>
    <dgm:pt modelId="{36C2C33F-8880-4D5B-A4F3-5BB921C0E717}" type="sibTrans" cxnId="{C59C3719-4047-45E7-A7C9-41F2FFC2FEE1}">
      <dgm:prSet/>
      <dgm:spPr/>
      <dgm:t>
        <a:bodyPr/>
        <a:lstStyle/>
        <a:p>
          <a:endParaRPr lang="es-ES"/>
        </a:p>
      </dgm:t>
    </dgm:pt>
    <dgm:pt modelId="{0045A985-F75E-4CA4-ABDE-B2813373B27E}" type="pres">
      <dgm:prSet presAssocID="{02813739-DC49-42B2-B06E-8D8B2A81337E}" presName="linear" presStyleCnt="0">
        <dgm:presLayoutVars>
          <dgm:dir/>
          <dgm:animLvl val="lvl"/>
          <dgm:resizeHandles val="exact"/>
        </dgm:presLayoutVars>
      </dgm:prSet>
      <dgm:spPr/>
      <dgm:t>
        <a:bodyPr/>
        <a:lstStyle/>
        <a:p>
          <a:endParaRPr lang="es-ES"/>
        </a:p>
      </dgm:t>
    </dgm:pt>
    <dgm:pt modelId="{38AE6B56-168E-4413-BC8D-AC60BF427CFC}" type="pres">
      <dgm:prSet presAssocID="{C6BA8889-8CA8-4A89-A372-EFE0D0490FD6}" presName="parentLin" presStyleCnt="0"/>
      <dgm:spPr/>
    </dgm:pt>
    <dgm:pt modelId="{40A8C14D-EB73-4AC0-86F6-4235426A1BA5}" type="pres">
      <dgm:prSet presAssocID="{C6BA8889-8CA8-4A89-A372-EFE0D0490FD6}" presName="parentLeftMargin" presStyleLbl="node1" presStyleIdx="0" presStyleCnt="3"/>
      <dgm:spPr/>
      <dgm:t>
        <a:bodyPr/>
        <a:lstStyle/>
        <a:p>
          <a:endParaRPr lang="es-ES"/>
        </a:p>
      </dgm:t>
    </dgm:pt>
    <dgm:pt modelId="{E0084125-91A2-4967-B9A1-4D9185A9B861}" type="pres">
      <dgm:prSet presAssocID="{C6BA8889-8CA8-4A89-A372-EFE0D0490FD6}" presName="parentText" presStyleLbl="node1" presStyleIdx="0" presStyleCnt="3" custScaleX="138949">
        <dgm:presLayoutVars>
          <dgm:chMax val="0"/>
          <dgm:bulletEnabled val="1"/>
        </dgm:presLayoutVars>
      </dgm:prSet>
      <dgm:spPr/>
      <dgm:t>
        <a:bodyPr/>
        <a:lstStyle/>
        <a:p>
          <a:endParaRPr lang="es-ES"/>
        </a:p>
      </dgm:t>
    </dgm:pt>
    <dgm:pt modelId="{8BED304A-EABC-4545-94DF-D4DB8F446405}" type="pres">
      <dgm:prSet presAssocID="{C6BA8889-8CA8-4A89-A372-EFE0D0490FD6}" presName="negativeSpace" presStyleCnt="0"/>
      <dgm:spPr/>
    </dgm:pt>
    <dgm:pt modelId="{D22C5F2E-1297-4AB6-8B94-71E426F2F97A}" type="pres">
      <dgm:prSet presAssocID="{C6BA8889-8CA8-4A89-A372-EFE0D0490FD6}" presName="childText" presStyleLbl="conFgAcc1" presStyleIdx="0" presStyleCnt="3">
        <dgm:presLayoutVars>
          <dgm:bulletEnabled val="1"/>
        </dgm:presLayoutVars>
      </dgm:prSet>
      <dgm:spPr/>
    </dgm:pt>
    <dgm:pt modelId="{1768957B-77EE-48EE-BA2E-8A64E79F90A8}" type="pres">
      <dgm:prSet presAssocID="{36C2C33F-8880-4D5B-A4F3-5BB921C0E717}" presName="spaceBetweenRectangles" presStyleCnt="0"/>
      <dgm:spPr/>
    </dgm:pt>
    <dgm:pt modelId="{E88696B6-A3CA-42CF-9BBF-EDC8E6DD85CE}" type="pres">
      <dgm:prSet presAssocID="{DA892F55-D0D8-4288-AF5F-447BCDCB0880}" presName="parentLin" presStyleCnt="0"/>
      <dgm:spPr/>
    </dgm:pt>
    <dgm:pt modelId="{34810271-4924-4E96-9A55-AB3BE472D327}" type="pres">
      <dgm:prSet presAssocID="{DA892F55-D0D8-4288-AF5F-447BCDCB0880}" presName="parentLeftMargin" presStyleLbl="node1" presStyleIdx="0" presStyleCnt="3"/>
      <dgm:spPr/>
      <dgm:t>
        <a:bodyPr/>
        <a:lstStyle/>
        <a:p>
          <a:endParaRPr lang="es-ES"/>
        </a:p>
      </dgm:t>
    </dgm:pt>
    <dgm:pt modelId="{97894407-AF77-441A-9C38-CF69A44FF5FD}" type="pres">
      <dgm:prSet presAssocID="{DA892F55-D0D8-4288-AF5F-447BCDCB0880}" presName="parentText" presStyleLbl="node1" presStyleIdx="1" presStyleCnt="3" custScaleX="139757">
        <dgm:presLayoutVars>
          <dgm:chMax val="0"/>
          <dgm:bulletEnabled val="1"/>
        </dgm:presLayoutVars>
      </dgm:prSet>
      <dgm:spPr/>
      <dgm:t>
        <a:bodyPr/>
        <a:lstStyle/>
        <a:p>
          <a:endParaRPr lang="es-ES"/>
        </a:p>
      </dgm:t>
    </dgm:pt>
    <dgm:pt modelId="{690F3DD0-8777-4513-801E-D900FE6DED6B}" type="pres">
      <dgm:prSet presAssocID="{DA892F55-D0D8-4288-AF5F-447BCDCB0880}" presName="negativeSpace" presStyleCnt="0"/>
      <dgm:spPr/>
    </dgm:pt>
    <dgm:pt modelId="{16EF499E-10EC-4CE7-9D79-64B944E36515}" type="pres">
      <dgm:prSet presAssocID="{DA892F55-D0D8-4288-AF5F-447BCDCB0880}" presName="childText" presStyleLbl="conFgAcc1" presStyleIdx="1" presStyleCnt="3">
        <dgm:presLayoutVars>
          <dgm:bulletEnabled val="1"/>
        </dgm:presLayoutVars>
      </dgm:prSet>
      <dgm:spPr/>
    </dgm:pt>
    <dgm:pt modelId="{985F0D55-98CF-4464-9818-A5E071C1218D}" type="pres">
      <dgm:prSet presAssocID="{FB017669-3DDB-4E7B-B564-EB70934CAEE2}" presName="spaceBetweenRectangles" presStyleCnt="0"/>
      <dgm:spPr/>
    </dgm:pt>
    <dgm:pt modelId="{9E84CDE3-37A9-47CB-A7C4-28CD51D55DE2}" type="pres">
      <dgm:prSet presAssocID="{411F6568-C4BC-44C6-983C-51698E2660F2}" presName="parentLin" presStyleCnt="0"/>
      <dgm:spPr/>
    </dgm:pt>
    <dgm:pt modelId="{0DC6807B-AB2F-46E5-9F1C-FF23BDE15819}" type="pres">
      <dgm:prSet presAssocID="{411F6568-C4BC-44C6-983C-51698E2660F2}" presName="parentLeftMargin" presStyleLbl="node1" presStyleIdx="1" presStyleCnt="3"/>
      <dgm:spPr/>
      <dgm:t>
        <a:bodyPr/>
        <a:lstStyle/>
        <a:p>
          <a:endParaRPr lang="es-ES"/>
        </a:p>
      </dgm:t>
    </dgm:pt>
    <dgm:pt modelId="{4C1DD756-AEBC-4146-A9E4-958DCC90E8BA}" type="pres">
      <dgm:prSet presAssocID="{411F6568-C4BC-44C6-983C-51698E2660F2}" presName="parentText" presStyleLbl="node1" presStyleIdx="2" presStyleCnt="3" custScaleX="138410">
        <dgm:presLayoutVars>
          <dgm:chMax val="0"/>
          <dgm:bulletEnabled val="1"/>
        </dgm:presLayoutVars>
      </dgm:prSet>
      <dgm:spPr/>
      <dgm:t>
        <a:bodyPr/>
        <a:lstStyle/>
        <a:p>
          <a:endParaRPr lang="es-ES"/>
        </a:p>
      </dgm:t>
    </dgm:pt>
    <dgm:pt modelId="{C2BC5362-26D9-47C7-BBB7-515033391C6A}" type="pres">
      <dgm:prSet presAssocID="{411F6568-C4BC-44C6-983C-51698E2660F2}" presName="negativeSpace" presStyleCnt="0"/>
      <dgm:spPr/>
    </dgm:pt>
    <dgm:pt modelId="{D6AE3B61-AA43-4F3F-9BD1-9ACA24BC1279}" type="pres">
      <dgm:prSet presAssocID="{411F6568-C4BC-44C6-983C-51698E2660F2}" presName="childText" presStyleLbl="conFgAcc1" presStyleIdx="2" presStyleCnt="3">
        <dgm:presLayoutVars>
          <dgm:bulletEnabled val="1"/>
        </dgm:presLayoutVars>
      </dgm:prSet>
      <dgm:spPr/>
    </dgm:pt>
  </dgm:ptLst>
  <dgm:cxnLst>
    <dgm:cxn modelId="{557E050D-55D6-4725-AF9B-48954FA74BB3}" type="presOf" srcId="{C6BA8889-8CA8-4A89-A372-EFE0D0490FD6}" destId="{40A8C14D-EB73-4AC0-86F6-4235426A1BA5}" srcOrd="0" destOrd="0" presId="urn:microsoft.com/office/officeart/2005/8/layout/list1"/>
    <dgm:cxn modelId="{C3A713CE-0F4E-458A-BFB7-F3F696FC5347}" type="presOf" srcId="{02813739-DC49-42B2-B06E-8D8B2A81337E}" destId="{0045A985-F75E-4CA4-ABDE-B2813373B27E}" srcOrd="0" destOrd="0" presId="urn:microsoft.com/office/officeart/2005/8/layout/list1"/>
    <dgm:cxn modelId="{0C3546FA-5C60-4218-87A9-A9D4056E9782}" type="presOf" srcId="{411F6568-C4BC-44C6-983C-51698E2660F2}" destId="{4C1DD756-AEBC-4146-A9E4-958DCC90E8BA}" srcOrd="1" destOrd="0" presId="urn:microsoft.com/office/officeart/2005/8/layout/list1"/>
    <dgm:cxn modelId="{8264D04D-C2DE-499B-9CEB-6A4D9E6BFD61}" srcId="{02813739-DC49-42B2-B06E-8D8B2A81337E}" destId="{411F6568-C4BC-44C6-983C-51698E2660F2}" srcOrd="2" destOrd="0" parTransId="{8883A670-E485-49E8-96B8-1B8D260C41B4}" sibTransId="{C1CCE841-6C35-4B7D-A261-3C8A4C2E61D3}"/>
    <dgm:cxn modelId="{250FC6F8-7EFA-4353-8445-9E5D741201C1}" type="presOf" srcId="{DA892F55-D0D8-4288-AF5F-447BCDCB0880}" destId="{97894407-AF77-441A-9C38-CF69A44FF5FD}" srcOrd="1" destOrd="0" presId="urn:microsoft.com/office/officeart/2005/8/layout/list1"/>
    <dgm:cxn modelId="{C59C3719-4047-45E7-A7C9-41F2FFC2FEE1}" srcId="{02813739-DC49-42B2-B06E-8D8B2A81337E}" destId="{C6BA8889-8CA8-4A89-A372-EFE0D0490FD6}" srcOrd="0" destOrd="0" parTransId="{1B0FF3E5-5C33-4E26-B92A-D0C0D90A8CAB}" sibTransId="{36C2C33F-8880-4D5B-A4F3-5BB921C0E717}"/>
    <dgm:cxn modelId="{8BD19626-FE00-454E-8DEB-B118ED58303E}" srcId="{02813739-DC49-42B2-B06E-8D8B2A81337E}" destId="{DA892F55-D0D8-4288-AF5F-447BCDCB0880}" srcOrd="1" destOrd="0" parTransId="{A9FB9467-DD4F-439A-ABD3-EC0F1E06B7D2}" sibTransId="{FB017669-3DDB-4E7B-B564-EB70934CAEE2}"/>
    <dgm:cxn modelId="{AFD49297-4392-46F8-AA3C-864EAD805E32}" type="presOf" srcId="{C6BA8889-8CA8-4A89-A372-EFE0D0490FD6}" destId="{E0084125-91A2-4967-B9A1-4D9185A9B861}" srcOrd="1" destOrd="0" presId="urn:microsoft.com/office/officeart/2005/8/layout/list1"/>
    <dgm:cxn modelId="{4C863B4B-7EA1-47D7-B3B2-F6F9E3A6F254}" type="presOf" srcId="{DA892F55-D0D8-4288-AF5F-447BCDCB0880}" destId="{34810271-4924-4E96-9A55-AB3BE472D327}" srcOrd="0" destOrd="0" presId="urn:microsoft.com/office/officeart/2005/8/layout/list1"/>
    <dgm:cxn modelId="{5A28ED3B-F64F-4F36-86FD-735EBA5FBA68}" type="presOf" srcId="{411F6568-C4BC-44C6-983C-51698E2660F2}" destId="{0DC6807B-AB2F-46E5-9F1C-FF23BDE15819}" srcOrd="0" destOrd="0" presId="urn:microsoft.com/office/officeart/2005/8/layout/list1"/>
    <dgm:cxn modelId="{24634F44-D340-4316-A82A-403C880D111C}" type="presParOf" srcId="{0045A985-F75E-4CA4-ABDE-B2813373B27E}" destId="{38AE6B56-168E-4413-BC8D-AC60BF427CFC}" srcOrd="0" destOrd="0" presId="urn:microsoft.com/office/officeart/2005/8/layout/list1"/>
    <dgm:cxn modelId="{D6E429C1-C8D7-4AA7-8096-612536E4F86E}" type="presParOf" srcId="{38AE6B56-168E-4413-BC8D-AC60BF427CFC}" destId="{40A8C14D-EB73-4AC0-86F6-4235426A1BA5}" srcOrd="0" destOrd="0" presId="urn:microsoft.com/office/officeart/2005/8/layout/list1"/>
    <dgm:cxn modelId="{98072825-DFAB-4223-99E5-58AF464814EB}" type="presParOf" srcId="{38AE6B56-168E-4413-BC8D-AC60BF427CFC}" destId="{E0084125-91A2-4967-B9A1-4D9185A9B861}" srcOrd="1" destOrd="0" presId="urn:microsoft.com/office/officeart/2005/8/layout/list1"/>
    <dgm:cxn modelId="{A4422BA1-6D0A-4623-9D8C-FE184028E461}" type="presParOf" srcId="{0045A985-F75E-4CA4-ABDE-B2813373B27E}" destId="{8BED304A-EABC-4545-94DF-D4DB8F446405}" srcOrd="1" destOrd="0" presId="urn:microsoft.com/office/officeart/2005/8/layout/list1"/>
    <dgm:cxn modelId="{2A7A2E44-EBFE-491C-B031-41C6E3EA56F1}" type="presParOf" srcId="{0045A985-F75E-4CA4-ABDE-B2813373B27E}" destId="{D22C5F2E-1297-4AB6-8B94-71E426F2F97A}" srcOrd="2" destOrd="0" presId="urn:microsoft.com/office/officeart/2005/8/layout/list1"/>
    <dgm:cxn modelId="{707D2485-0A09-4D2A-8DEA-379F6460D467}" type="presParOf" srcId="{0045A985-F75E-4CA4-ABDE-B2813373B27E}" destId="{1768957B-77EE-48EE-BA2E-8A64E79F90A8}" srcOrd="3" destOrd="0" presId="urn:microsoft.com/office/officeart/2005/8/layout/list1"/>
    <dgm:cxn modelId="{DC32A4C8-A9AC-46D7-B02B-DC03AE42B75A}" type="presParOf" srcId="{0045A985-F75E-4CA4-ABDE-B2813373B27E}" destId="{E88696B6-A3CA-42CF-9BBF-EDC8E6DD85CE}" srcOrd="4" destOrd="0" presId="urn:microsoft.com/office/officeart/2005/8/layout/list1"/>
    <dgm:cxn modelId="{3740C1F7-9615-425D-8BDE-D5A2ED5AD096}" type="presParOf" srcId="{E88696B6-A3CA-42CF-9BBF-EDC8E6DD85CE}" destId="{34810271-4924-4E96-9A55-AB3BE472D327}" srcOrd="0" destOrd="0" presId="urn:microsoft.com/office/officeart/2005/8/layout/list1"/>
    <dgm:cxn modelId="{DE4E6106-AA97-4599-B5FF-D175E0F8953C}" type="presParOf" srcId="{E88696B6-A3CA-42CF-9BBF-EDC8E6DD85CE}" destId="{97894407-AF77-441A-9C38-CF69A44FF5FD}" srcOrd="1" destOrd="0" presId="urn:microsoft.com/office/officeart/2005/8/layout/list1"/>
    <dgm:cxn modelId="{54563F31-5A5D-4701-971F-7DF432FC7B8F}" type="presParOf" srcId="{0045A985-F75E-4CA4-ABDE-B2813373B27E}" destId="{690F3DD0-8777-4513-801E-D900FE6DED6B}" srcOrd="5" destOrd="0" presId="urn:microsoft.com/office/officeart/2005/8/layout/list1"/>
    <dgm:cxn modelId="{80443987-A29A-4D1F-936A-88088EAA4A6B}" type="presParOf" srcId="{0045A985-F75E-4CA4-ABDE-B2813373B27E}" destId="{16EF499E-10EC-4CE7-9D79-64B944E36515}" srcOrd="6" destOrd="0" presId="urn:microsoft.com/office/officeart/2005/8/layout/list1"/>
    <dgm:cxn modelId="{BF91EAF2-674E-411B-A08D-63209C2E72D8}" type="presParOf" srcId="{0045A985-F75E-4CA4-ABDE-B2813373B27E}" destId="{985F0D55-98CF-4464-9818-A5E071C1218D}" srcOrd="7" destOrd="0" presId="urn:microsoft.com/office/officeart/2005/8/layout/list1"/>
    <dgm:cxn modelId="{C8D96B9A-37A0-4D2E-9378-D658DED50F6D}" type="presParOf" srcId="{0045A985-F75E-4CA4-ABDE-B2813373B27E}" destId="{9E84CDE3-37A9-47CB-A7C4-28CD51D55DE2}" srcOrd="8" destOrd="0" presId="urn:microsoft.com/office/officeart/2005/8/layout/list1"/>
    <dgm:cxn modelId="{172C6BE2-C09A-461C-8F8F-D2BC609D9F67}" type="presParOf" srcId="{9E84CDE3-37A9-47CB-A7C4-28CD51D55DE2}" destId="{0DC6807B-AB2F-46E5-9F1C-FF23BDE15819}" srcOrd="0" destOrd="0" presId="urn:microsoft.com/office/officeart/2005/8/layout/list1"/>
    <dgm:cxn modelId="{8E463B1C-32DA-4AEA-BA7C-ACBBAF9B5431}" type="presParOf" srcId="{9E84CDE3-37A9-47CB-A7C4-28CD51D55DE2}" destId="{4C1DD756-AEBC-4146-A9E4-958DCC90E8BA}" srcOrd="1" destOrd="0" presId="urn:microsoft.com/office/officeart/2005/8/layout/list1"/>
    <dgm:cxn modelId="{7656132F-58C3-4824-980F-7BD7A83793B6}" type="presParOf" srcId="{0045A985-F75E-4CA4-ABDE-B2813373B27E}" destId="{C2BC5362-26D9-47C7-BBB7-515033391C6A}" srcOrd="9" destOrd="0" presId="urn:microsoft.com/office/officeart/2005/8/layout/list1"/>
    <dgm:cxn modelId="{CB2CA723-F096-48D9-951D-1F935D42525E}" type="presParOf" srcId="{0045A985-F75E-4CA4-ABDE-B2813373B27E}" destId="{D6AE3B61-AA43-4F3F-9BD1-9ACA24BC1279}" srcOrd="10" destOrd="0" presId="urn:microsoft.com/office/officeart/2005/8/layout/list1"/>
  </dgm:cxnLst>
  <dgm:bg/>
  <dgm:whole/>
</dgm:dataModel>
</file>

<file path=ppt/diagrams/data3.xml><?xml version="1.0" encoding="utf-8"?>
<dgm:dataModel xmlns:dgm="http://schemas.openxmlformats.org/drawingml/2006/diagram" xmlns:a="http://schemas.openxmlformats.org/drawingml/2006/main">
  <dgm:ptLst>
    <dgm:pt modelId="{02813739-DC49-42B2-B06E-8D8B2A81337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DA892F55-D0D8-4288-AF5F-447BCDCB0880}">
      <dgm:prSet phldrT="[Texto]">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ES" dirty="0" smtClean="0"/>
            <a:t>Vector de Evolución</a:t>
          </a:r>
          <a:endParaRPr lang="es-ES" dirty="0"/>
        </a:p>
      </dgm:t>
    </dgm:pt>
    <dgm:pt modelId="{A9FB9467-DD4F-439A-ABD3-EC0F1E06B7D2}" type="parTrans" cxnId="{8BD19626-FE00-454E-8DEB-B118ED58303E}">
      <dgm:prSet/>
      <dgm:spPr/>
      <dgm:t>
        <a:bodyPr/>
        <a:lstStyle/>
        <a:p>
          <a:endParaRPr lang="es-ES"/>
        </a:p>
      </dgm:t>
    </dgm:pt>
    <dgm:pt modelId="{FB017669-3DDB-4E7B-B564-EB70934CAEE2}" type="sibTrans" cxnId="{8BD19626-FE00-454E-8DEB-B118ED58303E}">
      <dgm:prSet/>
      <dgm:spPr/>
      <dgm:t>
        <a:bodyPr/>
        <a:lstStyle/>
        <a:p>
          <a:endParaRPr lang="es-ES"/>
        </a:p>
      </dgm:t>
    </dgm:pt>
    <dgm:pt modelId="{411F6568-C4BC-44C6-983C-51698E2660F2}">
      <dgm:prSet phldrT="[Texto]">
        <dgm:style>
          <a:lnRef idx="3">
            <a:schemeClr val="lt1"/>
          </a:lnRef>
          <a:fillRef idx="1">
            <a:schemeClr val="accent1"/>
          </a:fillRef>
          <a:effectRef idx="1">
            <a:schemeClr val="accent1"/>
          </a:effectRef>
          <a:fontRef idx="minor">
            <a:schemeClr val="lt1"/>
          </a:fontRef>
        </dgm:style>
      </dgm:prSet>
      <dgm:spPr/>
      <dgm:t>
        <a:bodyPr/>
        <a:lstStyle/>
        <a:p>
          <a:r>
            <a:rPr lang="es-ES" b="1" dirty="0" smtClean="0"/>
            <a:t>Identificación de las Frecuencias</a:t>
          </a:r>
          <a:endParaRPr lang="es-ES" b="1" dirty="0"/>
        </a:p>
      </dgm:t>
    </dgm:pt>
    <dgm:pt modelId="{8883A670-E485-49E8-96B8-1B8D260C41B4}" type="parTrans" cxnId="{8264D04D-C2DE-499B-9CEB-6A4D9E6BFD61}">
      <dgm:prSet/>
      <dgm:spPr/>
      <dgm:t>
        <a:bodyPr/>
        <a:lstStyle/>
        <a:p>
          <a:endParaRPr lang="es-ES"/>
        </a:p>
      </dgm:t>
    </dgm:pt>
    <dgm:pt modelId="{C1CCE841-6C35-4B7D-A261-3C8A4C2E61D3}" type="sibTrans" cxnId="{8264D04D-C2DE-499B-9CEB-6A4D9E6BFD61}">
      <dgm:prSet/>
      <dgm:spPr/>
      <dgm:t>
        <a:bodyPr/>
        <a:lstStyle/>
        <a:p>
          <a:endParaRPr lang="es-ES"/>
        </a:p>
      </dgm:t>
    </dgm:pt>
    <dgm:pt modelId="{C6BA8889-8CA8-4A89-A372-EFE0D0490FD6}">
      <dgm:prSet>
        <dgm:style>
          <a:lnRef idx="2">
            <a:schemeClr val="dk1"/>
          </a:lnRef>
          <a:fillRef idx="1">
            <a:schemeClr val="lt1"/>
          </a:fillRef>
          <a:effectRef idx="0">
            <a:schemeClr val="dk1"/>
          </a:effectRef>
          <a:fontRef idx="minor">
            <a:schemeClr val="dk1"/>
          </a:fontRef>
        </dgm:style>
      </dgm:prSet>
      <dgm:spPr/>
      <dgm:t>
        <a:bodyPr/>
        <a:lstStyle/>
        <a:p>
          <a:r>
            <a:rPr lang="es-ES" b="1" dirty="0" smtClean="0"/>
            <a:t>Recursividad</a:t>
          </a:r>
          <a:endParaRPr lang="es-ES" dirty="0"/>
        </a:p>
      </dgm:t>
    </dgm:pt>
    <dgm:pt modelId="{1B0FF3E5-5C33-4E26-B92A-D0C0D90A8CAB}" type="parTrans" cxnId="{C59C3719-4047-45E7-A7C9-41F2FFC2FEE1}">
      <dgm:prSet/>
      <dgm:spPr/>
      <dgm:t>
        <a:bodyPr/>
        <a:lstStyle/>
        <a:p>
          <a:endParaRPr lang="es-ES"/>
        </a:p>
      </dgm:t>
    </dgm:pt>
    <dgm:pt modelId="{36C2C33F-8880-4D5B-A4F3-5BB921C0E717}" type="sibTrans" cxnId="{C59C3719-4047-45E7-A7C9-41F2FFC2FEE1}">
      <dgm:prSet/>
      <dgm:spPr/>
      <dgm:t>
        <a:bodyPr/>
        <a:lstStyle/>
        <a:p>
          <a:endParaRPr lang="es-ES"/>
        </a:p>
      </dgm:t>
    </dgm:pt>
    <dgm:pt modelId="{0045A985-F75E-4CA4-ABDE-B2813373B27E}" type="pres">
      <dgm:prSet presAssocID="{02813739-DC49-42B2-B06E-8D8B2A81337E}" presName="linear" presStyleCnt="0">
        <dgm:presLayoutVars>
          <dgm:dir/>
          <dgm:animLvl val="lvl"/>
          <dgm:resizeHandles val="exact"/>
        </dgm:presLayoutVars>
      </dgm:prSet>
      <dgm:spPr/>
      <dgm:t>
        <a:bodyPr/>
        <a:lstStyle/>
        <a:p>
          <a:endParaRPr lang="es-ES"/>
        </a:p>
      </dgm:t>
    </dgm:pt>
    <dgm:pt modelId="{38AE6B56-168E-4413-BC8D-AC60BF427CFC}" type="pres">
      <dgm:prSet presAssocID="{C6BA8889-8CA8-4A89-A372-EFE0D0490FD6}" presName="parentLin" presStyleCnt="0"/>
      <dgm:spPr/>
    </dgm:pt>
    <dgm:pt modelId="{40A8C14D-EB73-4AC0-86F6-4235426A1BA5}" type="pres">
      <dgm:prSet presAssocID="{C6BA8889-8CA8-4A89-A372-EFE0D0490FD6}" presName="parentLeftMargin" presStyleLbl="node1" presStyleIdx="0" presStyleCnt="3"/>
      <dgm:spPr/>
      <dgm:t>
        <a:bodyPr/>
        <a:lstStyle/>
        <a:p>
          <a:endParaRPr lang="es-ES"/>
        </a:p>
      </dgm:t>
    </dgm:pt>
    <dgm:pt modelId="{E0084125-91A2-4967-B9A1-4D9185A9B861}" type="pres">
      <dgm:prSet presAssocID="{C6BA8889-8CA8-4A89-A372-EFE0D0490FD6}" presName="parentText" presStyleLbl="node1" presStyleIdx="0" presStyleCnt="3" custScaleX="138949" custLinFactNeighborX="5393">
        <dgm:presLayoutVars>
          <dgm:chMax val="0"/>
          <dgm:bulletEnabled val="1"/>
        </dgm:presLayoutVars>
      </dgm:prSet>
      <dgm:spPr/>
      <dgm:t>
        <a:bodyPr/>
        <a:lstStyle/>
        <a:p>
          <a:endParaRPr lang="es-ES"/>
        </a:p>
      </dgm:t>
    </dgm:pt>
    <dgm:pt modelId="{8BED304A-EABC-4545-94DF-D4DB8F446405}" type="pres">
      <dgm:prSet presAssocID="{C6BA8889-8CA8-4A89-A372-EFE0D0490FD6}" presName="negativeSpace" presStyleCnt="0"/>
      <dgm:spPr/>
    </dgm:pt>
    <dgm:pt modelId="{D22C5F2E-1297-4AB6-8B94-71E426F2F97A}" type="pres">
      <dgm:prSet presAssocID="{C6BA8889-8CA8-4A89-A372-EFE0D0490FD6}" presName="childText" presStyleLbl="conFgAcc1" presStyleIdx="0" presStyleCnt="3">
        <dgm:presLayoutVars>
          <dgm:bulletEnabled val="1"/>
        </dgm:presLayoutVars>
      </dgm:prSet>
      <dgm:spPr/>
    </dgm:pt>
    <dgm:pt modelId="{1768957B-77EE-48EE-BA2E-8A64E79F90A8}" type="pres">
      <dgm:prSet presAssocID="{36C2C33F-8880-4D5B-A4F3-5BB921C0E717}" presName="spaceBetweenRectangles" presStyleCnt="0"/>
      <dgm:spPr/>
    </dgm:pt>
    <dgm:pt modelId="{E88696B6-A3CA-42CF-9BBF-EDC8E6DD85CE}" type="pres">
      <dgm:prSet presAssocID="{DA892F55-D0D8-4288-AF5F-447BCDCB0880}" presName="parentLin" presStyleCnt="0"/>
      <dgm:spPr/>
    </dgm:pt>
    <dgm:pt modelId="{34810271-4924-4E96-9A55-AB3BE472D327}" type="pres">
      <dgm:prSet presAssocID="{DA892F55-D0D8-4288-AF5F-447BCDCB0880}" presName="parentLeftMargin" presStyleLbl="node1" presStyleIdx="0" presStyleCnt="3"/>
      <dgm:spPr/>
      <dgm:t>
        <a:bodyPr/>
        <a:lstStyle/>
        <a:p>
          <a:endParaRPr lang="es-ES"/>
        </a:p>
      </dgm:t>
    </dgm:pt>
    <dgm:pt modelId="{97894407-AF77-441A-9C38-CF69A44FF5FD}" type="pres">
      <dgm:prSet presAssocID="{DA892F55-D0D8-4288-AF5F-447BCDCB0880}" presName="parentText" presStyleLbl="node1" presStyleIdx="1" presStyleCnt="3" custScaleX="139757">
        <dgm:presLayoutVars>
          <dgm:chMax val="0"/>
          <dgm:bulletEnabled val="1"/>
        </dgm:presLayoutVars>
      </dgm:prSet>
      <dgm:spPr/>
      <dgm:t>
        <a:bodyPr/>
        <a:lstStyle/>
        <a:p>
          <a:endParaRPr lang="es-ES"/>
        </a:p>
      </dgm:t>
    </dgm:pt>
    <dgm:pt modelId="{690F3DD0-8777-4513-801E-D900FE6DED6B}" type="pres">
      <dgm:prSet presAssocID="{DA892F55-D0D8-4288-AF5F-447BCDCB0880}" presName="negativeSpace" presStyleCnt="0"/>
      <dgm:spPr/>
    </dgm:pt>
    <dgm:pt modelId="{16EF499E-10EC-4CE7-9D79-64B944E36515}" type="pres">
      <dgm:prSet presAssocID="{DA892F55-D0D8-4288-AF5F-447BCDCB0880}" presName="childText" presStyleLbl="conFgAcc1" presStyleIdx="1" presStyleCnt="3">
        <dgm:presLayoutVars>
          <dgm:bulletEnabled val="1"/>
        </dgm:presLayoutVars>
      </dgm:prSet>
      <dgm:spPr/>
    </dgm:pt>
    <dgm:pt modelId="{985F0D55-98CF-4464-9818-A5E071C1218D}" type="pres">
      <dgm:prSet presAssocID="{FB017669-3DDB-4E7B-B564-EB70934CAEE2}" presName="spaceBetweenRectangles" presStyleCnt="0"/>
      <dgm:spPr/>
    </dgm:pt>
    <dgm:pt modelId="{9E84CDE3-37A9-47CB-A7C4-28CD51D55DE2}" type="pres">
      <dgm:prSet presAssocID="{411F6568-C4BC-44C6-983C-51698E2660F2}" presName="parentLin" presStyleCnt="0"/>
      <dgm:spPr/>
    </dgm:pt>
    <dgm:pt modelId="{0DC6807B-AB2F-46E5-9F1C-FF23BDE15819}" type="pres">
      <dgm:prSet presAssocID="{411F6568-C4BC-44C6-983C-51698E2660F2}" presName="parentLeftMargin" presStyleLbl="node1" presStyleIdx="1" presStyleCnt="3"/>
      <dgm:spPr/>
      <dgm:t>
        <a:bodyPr/>
        <a:lstStyle/>
        <a:p>
          <a:endParaRPr lang="es-ES"/>
        </a:p>
      </dgm:t>
    </dgm:pt>
    <dgm:pt modelId="{4C1DD756-AEBC-4146-A9E4-958DCC90E8BA}" type="pres">
      <dgm:prSet presAssocID="{411F6568-C4BC-44C6-983C-51698E2660F2}" presName="parentText" presStyleLbl="node1" presStyleIdx="2" presStyleCnt="3" custScaleX="138410">
        <dgm:presLayoutVars>
          <dgm:chMax val="0"/>
          <dgm:bulletEnabled val="1"/>
        </dgm:presLayoutVars>
      </dgm:prSet>
      <dgm:spPr/>
      <dgm:t>
        <a:bodyPr/>
        <a:lstStyle/>
        <a:p>
          <a:endParaRPr lang="es-ES"/>
        </a:p>
      </dgm:t>
    </dgm:pt>
    <dgm:pt modelId="{C2BC5362-26D9-47C7-BBB7-515033391C6A}" type="pres">
      <dgm:prSet presAssocID="{411F6568-C4BC-44C6-983C-51698E2660F2}" presName="negativeSpace" presStyleCnt="0"/>
      <dgm:spPr/>
    </dgm:pt>
    <dgm:pt modelId="{D6AE3B61-AA43-4F3F-9BD1-9ACA24BC1279}" type="pres">
      <dgm:prSet presAssocID="{411F6568-C4BC-44C6-983C-51698E2660F2}" presName="childText" presStyleLbl="conFgAcc1" presStyleIdx="2" presStyleCnt="3">
        <dgm:presLayoutVars>
          <dgm:bulletEnabled val="1"/>
        </dgm:presLayoutVars>
      </dgm:prSet>
      <dgm:spPr/>
    </dgm:pt>
  </dgm:ptLst>
  <dgm:cxnLst>
    <dgm:cxn modelId="{DF16A92D-155C-4278-9007-CF2F6578957F}" type="presOf" srcId="{C6BA8889-8CA8-4A89-A372-EFE0D0490FD6}" destId="{E0084125-91A2-4967-B9A1-4D9185A9B861}" srcOrd="1" destOrd="0" presId="urn:microsoft.com/office/officeart/2005/8/layout/list1"/>
    <dgm:cxn modelId="{751EFD43-9BBC-4AEF-88FC-4E616B1AE30E}" type="presOf" srcId="{411F6568-C4BC-44C6-983C-51698E2660F2}" destId="{0DC6807B-AB2F-46E5-9F1C-FF23BDE15819}" srcOrd="0" destOrd="0" presId="urn:microsoft.com/office/officeart/2005/8/layout/list1"/>
    <dgm:cxn modelId="{8264D04D-C2DE-499B-9CEB-6A4D9E6BFD61}" srcId="{02813739-DC49-42B2-B06E-8D8B2A81337E}" destId="{411F6568-C4BC-44C6-983C-51698E2660F2}" srcOrd="2" destOrd="0" parTransId="{8883A670-E485-49E8-96B8-1B8D260C41B4}" sibTransId="{C1CCE841-6C35-4B7D-A261-3C8A4C2E61D3}"/>
    <dgm:cxn modelId="{9223CDC9-BD27-48BB-B2B4-76322F813CDA}" type="presOf" srcId="{C6BA8889-8CA8-4A89-A372-EFE0D0490FD6}" destId="{40A8C14D-EB73-4AC0-86F6-4235426A1BA5}" srcOrd="0" destOrd="0" presId="urn:microsoft.com/office/officeart/2005/8/layout/list1"/>
    <dgm:cxn modelId="{43411590-77D4-4A56-B3F6-95B777D4F3FD}" type="presOf" srcId="{DA892F55-D0D8-4288-AF5F-447BCDCB0880}" destId="{97894407-AF77-441A-9C38-CF69A44FF5FD}" srcOrd="1" destOrd="0" presId="urn:microsoft.com/office/officeart/2005/8/layout/list1"/>
    <dgm:cxn modelId="{6D57B565-2C3D-488C-9667-19C6FAE70564}" type="presOf" srcId="{DA892F55-D0D8-4288-AF5F-447BCDCB0880}" destId="{34810271-4924-4E96-9A55-AB3BE472D327}" srcOrd="0" destOrd="0" presId="urn:microsoft.com/office/officeart/2005/8/layout/list1"/>
    <dgm:cxn modelId="{C59C3719-4047-45E7-A7C9-41F2FFC2FEE1}" srcId="{02813739-DC49-42B2-B06E-8D8B2A81337E}" destId="{C6BA8889-8CA8-4A89-A372-EFE0D0490FD6}" srcOrd="0" destOrd="0" parTransId="{1B0FF3E5-5C33-4E26-B92A-D0C0D90A8CAB}" sibTransId="{36C2C33F-8880-4D5B-A4F3-5BB921C0E717}"/>
    <dgm:cxn modelId="{8BD19626-FE00-454E-8DEB-B118ED58303E}" srcId="{02813739-DC49-42B2-B06E-8D8B2A81337E}" destId="{DA892F55-D0D8-4288-AF5F-447BCDCB0880}" srcOrd="1" destOrd="0" parTransId="{A9FB9467-DD4F-439A-ABD3-EC0F1E06B7D2}" sibTransId="{FB017669-3DDB-4E7B-B564-EB70934CAEE2}"/>
    <dgm:cxn modelId="{EE18FCC0-1767-42E1-B223-E8AF86077F8D}" type="presOf" srcId="{411F6568-C4BC-44C6-983C-51698E2660F2}" destId="{4C1DD756-AEBC-4146-A9E4-958DCC90E8BA}" srcOrd="1" destOrd="0" presId="urn:microsoft.com/office/officeart/2005/8/layout/list1"/>
    <dgm:cxn modelId="{26B846FB-E39E-4335-88EB-F102CA9ECCF5}" type="presOf" srcId="{02813739-DC49-42B2-B06E-8D8B2A81337E}" destId="{0045A985-F75E-4CA4-ABDE-B2813373B27E}" srcOrd="0" destOrd="0" presId="urn:microsoft.com/office/officeart/2005/8/layout/list1"/>
    <dgm:cxn modelId="{3AF1CB1C-1CAD-45D2-8A55-040ED6051732}" type="presParOf" srcId="{0045A985-F75E-4CA4-ABDE-B2813373B27E}" destId="{38AE6B56-168E-4413-BC8D-AC60BF427CFC}" srcOrd="0" destOrd="0" presId="urn:microsoft.com/office/officeart/2005/8/layout/list1"/>
    <dgm:cxn modelId="{0B7C6F1D-7F42-442B-AC81-85D02E0535A8}" type="presParOf" srcId="{38AE6B56-168E-4413-BC8D-AC60BF427CFC}" destId="{40A8C14D-EB73-4AC0-86F6-4235426A1BA5}" srcOrd="0" destOrd="0" presId="urn:microsoft.com/office/officeart/2005/8/layout/list1"/>
    <dgm:cxn modelId="{764E4202-195C-49B6-8452-83E4CFD085A3}" type="presParOf" srcId="{38AE6B56-168E-4413-BC8D-AC60BF427CFC}" destId="{E0084125-91A2-4967-B9A1-4D9185A9B861}" srcOrd="1" destOrd="0" presId="urn:microsoft.com/office/officeart/2005/8/layout/list1"/>
    <dgm:cxn modelId="{245682A1-1A75-4986-A09D-CA7B79EDADBD}" type="presParOf" srcId="{0045A985-F75E-4CA4-ABDE-B2813373B27E}" destId="{8BED304A-EABC-4545-94DF-D4DB8F446405}" srcOrd="1" destOrd="0" presId="urn:microsoft.com/office/officeart/2005/8/layout/list1"/>
    <dgm:cxn modelId="{B9F01DB4-BF05-4A1C-842F-2D336E3391B2}" type="presParOf" srcId="{0045A985-F75E-4CA4-ABDE-B2813373B27E}" destId="{D22C5F2E-1297-4AB6-8B94-71E426F2F97A}" srcOrd="2" destOrd="0" presId="urn:microsoft.com/office/officeart/2005/8/layout/list1"/>
    <dgm:cxn modelId="{B4BD191C-10C6-4A25-8DDD-84F8476E7391}" type="presParOf" srcId="{0045A985-F75E-4CA4-ABDE-B2813373B27E}" destId="{1768957B-77EE-48EE-BA2E-8A64E79F90A8}" srcOrd="3" destOrd="0" presId="urn:microsoft.com/office/officeart/2005/8/layout/list1"/>
    <dgm:cxn modelId="{6AF05EBF-A735-475D-9CAD-D61F3ACAF666}" type="presParOf" srcId="{0045A985-F75E-4CA4-ABDE-B2813373B27E}" destId="{E88696B6-A3CA-42CF-9BBF-EDC8E6DD85CE}" srcOrd="4" destOrd="0" presId="urn:microsoft.com/office/officeart/2005/8/layout/list1"/>
    <dgm:cxn modelId="{740BA7BE-C97B-4ADC-8714-5135CA87CD8E}" type="presParOf" srcId="{E88696B6-A3CA-42CF-9BBF-EDC8E6DD85CE}" destId="{34810271-4924-4E96-9A55-AB3BE472D327}" srcOrd="0" destOrd="0" presId="urn:microsoft.com/office/officeart/2005/8/layout/list1"/>
    <dgm:cxn modelId="{D59DD6C6-C950-4B4F-9DC7-CCFDB2430C48}" type="presParOf" srcId="{E88696B6-A3CA-42CF-9BBF-EDC8E6DD85CE}" destId="{97894407-AF77-441A-9C38-CF69A44FF5FD}" srcOrd="1" destOrd="0" presId="urn:microsoft.com/office/officeart/2005/8/layout/list1"/>
    <dgm:cxn modelId="{C25A83A2-6002-44EC-A208-627498D38B2F}" type="presParOf" srcId="{0045A985-F75E-4CA4-ABDE-B2813373B27E}" destId="{690F3DD0-8777-4513-801E-D900FE6DED6B}" srcOrd="5" destOrd="0" presId="urn:microsoft.com/office/officeart/2005/8/layout/list1"/>
    <dgm:cxn modelId="{949F87A2-3AA9-4EFA-AAC0-43B828FC0040}" type="presParOf" srcId="{0045A985-F75E-4CA4-ABDE-B2813373B27E}" destId="{16EF499E-10EC-4CE7-9D79-64B944E36515}" srcOrd="6" destOrd="0" presId="urn:microsoft.com/office/officeart/2005/8/layout/list1"/>
    <dgm:cxn modelId="{90606C6A-AC93-4E18-8957-0104B02E2014}" type="presParOf" srcId="{0045A985-F75E-4CA4-ABDE-B2813373B27E}" destId="{985F0D55-98CF-4464-9818-A5E071C1218D}" srcOrd="7" destOrd="0" presId="urn:microsoft.com/office/officeart/2005/8/layout/list1"/>
    <dgm:cxn modelId="{758EF8AD-1617-4D42-AE8A-E650771AF6AF}" type="presParOf" srcId="{0045A985-F75E-4CA4-ABDE-B2813373B27E}" destId="{9E84CDE3-37A9-47CB-A7C4-28CD51D55DE2}" srcOrd="8" destOrd="0" presId="urn:microsoft.com/office/officeart/2005/8/layout/list1"/>
    <dgm:cxn modelId="{4BF8547D-8F2A-454A-9C27-C79ED7C10382}" type="presParOf" srcId="{9E84CDE3-37A9-47CB-A7C4-28CD51D55DE2}" destId="{0DC6807B-AB2F-46E5-9F1C-FF23BDE15819}" srcOrd="0" destOrd="0" presId="urn:microsoft.com/office/officeart/2005/8/layout/list1"/>
    <dgm:cxn modelId="{343AEC97-AF1A-4792-8614-6D4B0F63C0F9}" type="presParOf" srcId="{9E84CDE3-37A9-47CB-A7C4-28CD51D55DE2}" destId="{4C1DD756-AEBC-4146-A9E4-958DCC90E8BA}" srcOrd="1" destOrd="0" presId="urn:microsoft.com/office/officeart/2005/8/layout/list1"/>
    <dgm:cxn modelId="{8EEBC7D3-56FF-4DCC-B30F-EBE4D5F1EB3D}" type="presParOf" srcId="{0045A985-F75E-4CA4-ABDE-B2813373B27E}" destId="{C2BC5362-26D9-47C7-BBB7-515033391C6A}" srcOrd="9" destOrd="0" presId="urn:microsoft.com/office/officeart/2005/8/layout/list1"/>
    <dgm:cxn modelId="{478965E1-A243-409F-BB93-E8840D8ADE88}" type="presParOf" srcId="{0045A985-F75E-4CA4-ABDE-B2813373B27E}" destId="{D6AE3B61-AA43-4F3F-9BD1-9ACA24BC1279}" srcOrd="10" destOrd="0" presId="urn:microsoft.com/office/officeart/2005/8/layout/list1"/>
  </dgm:cxnLst>
  <dgm:bg/>
  <dgm:whole/>
</dgm:dataModel>
</file>

<file path=ppt/diagrams/data4.xml><?xml version="1.0" encoding="utf-8"?>
<dgm:dataModel xmlns:dgm="http://schemas.openxmlformats.org/drawingml/2006/diagram" xmlns:a="http://schemas.openxmlformats.org/drawingml/2006/main">
  <dgm:ptLst>
    <dgm:pt modelId="{02813739-DC49-42B2-B06E-8D8B2A81337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C6BA8889-8CA8-4A89-A372-EFE0D0490FD6}">
      <dgm:prSet custT="1">
        <dgm:style>
          <a:lnRef idx="2">
            <a:schemeClr val="dk1">
              <a:shade val="50000"/>
            </a:schemeClr>
          </a:lnRef>
          <a:fillRef idx="1">
            <a:schemeClr val="dk1"/>
          </a:fillRef>
          <a:effectRef idx="0">
            <a:schemeClr val="dk1"/>
          </a:effectRef>
          <a:fontRef idx="minor">
            <a:schemeClr val="lt1"/>
          </a:fontRef>
        </dgm:style>
      </dgm:prSet>
      <dgm:spPr/>
      <dgm:t>
        <a:bodyPr/>
        <a:lstStyle/>
        <a:p>
          <a:r>
            <a:rPr lang="es-ES" sz="3200" b="1" dirty="0" smtClean="0"/>
            <a:t>Las aplicación de las  propiedades descritas permiten la reconstrucción de una señal afín a mapeo FAS -&gt; MAS</a:t>
          </a:r>
          <a:endParaRPr lang="es-ES" sz="3200" dirty="0"/>
        </a:p>
      </dgm:t>
    </dgm:pt>
    <dgm:pt modelId="{1B0FF3E5-5C33-4E26-B92A-D0C0D90A8CAB}" type="parTrans" cxnId="{C59C3719-4047-45E7-A7C9-41F2FFC2FEE1}">
      <dgm:prSet/>
      <dgm:spPr/>
      <dgm:t>
        <a:bodyPr/>
        <a:lstStyle/>
        <a:p>
          <a:endParaRPr lang="es-ES"/>
        </a:p>
      </dgm:t>
    </dgm:pt>
    <dgm:pt modelId="{36C2C33F-8880-4D5B-A4F3-5BB921C0E717}" type="sibTrans" cxnId="{C59C3719-4047-45E7-A7C9-41F2FFC2FEE1}">
      <dgm:prSet/>
      <dgm:spPr/>
      <dgm:t>
        <a:bodyPr/>
        <a:lstStyle/>
        <a:p>
          <a:endParaRPr lang="es-ES"/>
        </a:p>
      </dgm:t>
    </dgm:pt>
    <dgm:pt modelId="{0045A985-F75E-4CA4-ABDE-B2813373B27E}" type="pres">
      <dgm:prSet presAssocID="{02813739-DC49-42B2-B06E-8D8B2A81337E}" presName="linear" presStyleCnt="0">
        <dgm:presLayoutVars>
          <dgm:dir/>
          <dgm:animLvl val="lvl"/>
          <dgm:resizeHandles val="exact"/>
        </dgm:presLayoutVars>
      </dgm:prSet>
      <dgm:spPr/>
      <dgm:t>
        <a:bodyPr/>
        <a:lstStyle/>
        <a:p>
          <a:endParaRPr lang="es-ES"/>
        </a:p>
      </dgm:t>
    </dgm:pt>
    <dgm:pt modelId="{38AE6B56-168E-4413-BC8D-AC60BF427CFC}" type="pres">
      <dgm:prSet presAssocID="{C6BA8889-8CA8-4A89-A372-EFE0D0490FD6}" presName="parentLin" presStyleCnt="0"/>
      <dgm:spPr/>
    </dgm:pt>
    <dgm:pt modelId="{40A8C14D-EB73-4AC0-86F6-4235426A1BA5}" type="pres">
      <dgm:prSet presAssocID="{C6BA8889-8CA8-4A89-A372-EFE0D0490FD6}" presName="parentLeftMargin" presStyleLbl="node1" presStyleIdx="0" presStyleCnt="1"/>
      <dgm:spPr/>
      <dgm:t>
        <a:bodyPr/>
        <a:lstStyle/>
        <a:p>
          <a:endParaRPr lang="es-ES"/>
        </a:p>
      </dgm:t>
    </dgm:pt>
    <dgm:pt modelId="{E0084125-91A2-4967-B9A1-4D9185A9B861}" type="pres">
      <dgm:prSet presAssocID="{C6BA8889-8CA8-4A89-A372-EFE0D0490FD6}" presName="parentText" presStyleLbl="node1" presStyleIdx="0" presStyleCnt="1" custScaleX="146140" custScaleY="136580" custLinFactNeighborX="5393">
        <dgm:presLayoutVars>
          <dgm:chMax val="0"/>
          <dgm:bulletEnabled val="1"/>
        </dgm:presLayoutVars>
      </dgm:prSet>
      <dgm:spPr/>
      <dgm:t>
        <a:bodyPr/>
        <a:lstStyle/>
        <a:p>
          <a:endParaRPr lang="es-ES"/>
        </a:p>
      </dgm:t>
    </dgm:pt>
    <dgm:pt modelId="{8BED304A-EABC-4545-94DF-D4DB8F446405}" type="pres">
      <dgm:prSet presAssocID="{C6BA8889-8CA8-4A89-A372-EFE0D0490FD6}" presName="negativeSpace" presStyleCnt="0"/>
      <dgm:spPr/>
    </dgm:pt>
    <dgm:pt modelId="{D22C5F2E-1297-4AB6-8B94-71E426F2F97A}" type="pres">
      <dgm:prSet presAssocID="{C6BA8889-8CA8-4A89-A372-EFE0D0490FD6}" presName="childText" presStyleLbl="conFgAcc1" presStyleIdx="0" presStyleCnt="1">
        <dgm:presLayoutVars>
          <dgm:bulletEnabled val="1"/>
        </dgm:presLayoutVars>
      </dgm:prSet>
      <dgm:spPr/>
    </dgm:pt>
  </dgm:ptLst>
  <dgm:cxnLst>
    <dgm:cxn modelId="{C32E2874-2811-4B9F-84F9-7A77A2B37287}" type="presOf" srcId="{C6BA8889-8CA8-4A89-A372-EFE0D0490FD6}" destId="{40A8C14D-EB73-4AC0-86F6-4235426A1BA5}" srcOrd="0" destOrd="0" presId="urn:microsoft.com/office/officeart/2005/8/layout/list1"/>
    <dgm:cxn modelId="{2E850C40-25D8-45C4-9322-FB5508FEB18B}" type="presOf" srcId="{C6BA8889-8CA8-4A89-A372-EFE0D0490FD6}" destId="{E0084125-91A2-4967-B9A1-4D9185A9B861}" srcOrd="1" destOrd="0" presId="urn:microsoft.com/office/officeart/2005/8/layout/list1"/>
    <dgm:cxn modelId="{C59C3719-4047-45E7-A7C9-41F2FFC2FEE1}" srcId="{02813739-DC49-42B2-B06E-8D8B2A81337E}" destId="{C6BA8889-8CA8-4A89-A372-EFE0D0490FD6}" srcOrd="0" destOrd="0" parTransId="{1B0FF3E5-5C33-4E26-B92A-D0C0D90A8CAB}" sibTransId="{36C2C33F-8880-4D5B-A4F3-5BB921C0E717}"/>
    <dgm:cxn modelId="{8F3E0958-49CB-4802-ABD3-46D550B5A214}" type="presOf" srcId="{02813739-DC49-42B2-B06E-8D8B2A81337E}" destId="{0045A985-F75E-4CA4-ABDE-B2813373B27E}" srcOrd="0" destOrd="0" presId="urn:microsoft.com/office/officeart/2005/8/layout/list1"/>
    <dgm:cxn modelId="{7757BB9E-3986-44CB-8F1A-D9E9735C5051}" type="presParOf" srcId="{0045A985-F75E-4CA4-ABDE-B2813373B27E}" destId="{38AE6B56-168E-4413-BC8D-AC60BF427CFC}" srcOrd="0" destOrd="0" presId="urn:microsoft.com/office/officeart/2005/8/layout/list1"/>
    <dgm:cxn modelId="{52A70820-60F1-4BF9-BE7C-DEFC64D2BDF6}" type="presParOf" srcId="{38AE6B56-168E-4413-BC8D-AC60BF427CFC}" destId="{40A8C14D-EB73-4AC0-86F6-4235426A1BA5}" srcOrd="0" destOrd="0" presId="urn:microsoft.com/office/officeart/2005/8/layout/list1"/>
    <dgm:cxn modelId="{C62AD21A-C73C-4945-9041-E75053B2AE9B}" type="presParOf" srcId="{38AE6B56-168E-4413-BC8D-AC60BF427CFC}" destId="{E0084125-91A2-4967-B9A1-4D9185A9B861}" srcOrd="1" destOrd="0" presId="urn:microsoft.com/office/officeart/2005/8/layout/list1"/>
    <dgm:cxn modelId="{F0088B41-26EF-4BDA-8328-C9C64C2BD405}" type="presParOf" srcId="{0045A985-F75E-4CA4-ABDE-B2813373B27E}" destId="{8BED304A-EABC-4545-94DF-D4DB8F446405}" srcOrd="1" destOrd="0" presId="urn:microsoft.com/office/officeart/2005/8/layout/list1"/>
    <dgm:cxn modelId="{C59A12ED-A7B5-4B04-8E49-8BF9C767840A}" type="presParOf" srcId="{0045A985-F75E-4CA4-ABDE-B2813373B27E}" destId="{D22C5F2E-1297-4AB6-8B94-71E426F2F97A}" srcOrd="2" destOrd="0" presId="urn:microsoft.com/office/officeart/2005/8/layout/list1"/>
  </dgm:cxnLst>
  <dgm:bg/>
  <dgm:whole>
    <a:ln w="76200">
      <a:solidFill>
        <a:srgbClr val="00B0F0"/>
      </a:solidFill>
    </a:ln>
  </dgm:whole>
</dgm:dataModel>
</file>

<file path=ppt/diagrams/data5.xml><?xml version="1.0" encoding="utf-8"?>
<dgm:dataModel xmlns:dgm="http://schemas.openxmlformats.org/drawingml/2006/diagram" xmlns:a="http://schemas.openxmlformats.org/drawingml/2006/main">
  <dgm:ptLst>
    <dgm:pt modelId="{02813739-DC49-42B2-B06E-8D8B2A81337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11F6568-C4BC-44C6-983C-51698E2660F2}">
      <dgm:prSet phldrT="[Texto]">
        <dgm:style>
          <a:lnRef idx="3">
            <a:schemeClr val="lt1"/>
          </a:lnRef>
          <a:fillRef idx="1">
            <a:schemeClr val="accent1"/>
          </a:fillRef>
          <a:effectRef idx="1">
            <a:schemeClr val="accent1"/>
          </a:effectRef>
          <a:fontRef idx="minor">
            <a:schemeClr val="lt1"/>
          </a:fontRef>
        </dgm:style>
      </dgm:prSet>
      <dgm:spPr/>
      <dgm:t>
        <a:bodyPr/>
        <a:lstStyle/>
        <a:p>
          <a:r>
            <a:rPr lang="es-ES" b="1" dirty="0" smtClean="0"/>
            <a:t>Reconstrucción paramétrica de la señal</a:t>
          </a:r>
          <a:endParaRPr lang="es-ES" b="1" dirty="0"/>
        </a:p>
      </dgm:t>
    </dgm:pt>
    <dgm:pt modelId="{8883A670-E485-49E8-96B8-1B8D260C41B4}" type="parTrans" cxnId="{8264D04D-C2DE-499B-9CEB-6A4D9E6BFD61}">
      <dgm:prSet/>
      <dgm:spPr/>
      <dgm:t>
        <a:bodyPr/>
        <a:lstStyle/>
        <a:p>
          <a:endParaRPr lang="es-ES"/>
        </a:p>
      </dgm:t>
    </dgm:pt>
    <dgm:pt modelId="{C1CCE841-6C35-4B7D-A261-3C8A4C2E61D3}" type="sibTrans" cxnId="{8264D04D-C2DE-499B-9CEB-6A4D9E6BFD61}">
      <dgm:prSet/>
      <dgm:spPr/>
      <dgm:t>
        <a:bodyPr/>
        <a:lstStyle/>
        <a:p>
          <a:endParaRPr lang="es-ES"/>
        </a:p>
      </dgm:t>
    </dgm:pt>
    <dgm:pt modelId="{C6BA8889-8CA8-4A89-A372-EFE0D0490FD6}">
      <dgm:prSet>
        <dgm:style>
          <a:lnRef idx="2">
            <a:schemeClr val="dk1"/>
          </a:lnRef>
          <a:fillRef idx="1">
            <a:schemeClr val="lt1"/>
          </a:fillRef>
          <a:effectRef idx="0">
            <a:schemeClr val="dk1"/>
          </a:effectRef>
          <a:fontRef idx="minor">
            <a:schemeClr val="dk1"/>
          </a:fontRef>
        </dgm:style>
      </dgm:prSet>
      <dgm:spPr/>
      <dgm:t>
        <a:bodyPr/>
        <a:lstStyle/>
        <a:p>
          <a:r>
            <a:rPr lang="es-ES" dirty="0" smtClean="0"/>
            <a:t>Identificación de Frecuencias</a:t>
          </a:r>
          <a:endParaRPr lang="es-ES" dirty="0"/>
        </a:p>
      </dgm:t>
    </dgm:pt>
    <dgm:pt modelId="{1B0FF3E5-5C33-4E26-B92A-D0C0D90A8CAB}" type="parTrans" cxnId="{C59C3719-4047-45E7-A7C9-41F2FFC2FEE1}">
      <dgm:prSet/>
      <dgm:spPr/>
      <dgm:t>
        <a:bodyPr/>
        <a:lstStyle/>
        <a:p>
          <a:endParaRPr lang="es-ES"/>
        </a:p>
      </dgm:t>
    </dgm:pt>
    <dgm:pt modelId="{36C2C33F-8880-4D5B-A4F3-5BB921C0E717}" type="sibTrans" cxnId="{C59C3719-4047-45E7-A7C9-41F2FFC2FEE1}">
      <dgm:prSet/>
      <dgm:spPr/>
      <dgm:t>
        <a:bodyPr/>
        <a:lstStyle/>
        <a:p>
          <a:endParaRPr lang="es-ES"/>
        </a:p>
      </dgm:t>
    </dgm:pt>
    <dgm:pt modelId="{C1CCB4D6-4136-4ABF-AFFC-2F8D46F0E755}">
      <dgm:prSet>
        <dgm:style>
          <a:lnRef idx="2">
            <a:schemeClr val="dk1"/>
          </a:lnRef>
          <a:fillRef idx="1">
            <a:schemeClr val="lt1"/>
          </a:fillRef>
          <a:effectRef idx="0">
            <a:schemeClr val="dk1"/>
          </a:effectRef>
          <a:fontRef idx="minor">
            <a:schemeClr val="dk1"/>
          </a:fontRef>
        </dgm:style>
      </dgm:prSet>
      <dgm:spPr/>
      <dgm:t>
        <a:bodyPr/>
        <a:lstStyle/>
        <a:p>
          <a:r>
            <a:rPr lang="es-ES" dirty="0" smtClean="0"/>
            <a:t>Identificación en cascada de toda la parametría </a:t>
          </a:r>
          <a:endParaRPr lang="es-ES" dirty="0"/>
        </a:p>
      </dgm:t>
    </dgm:pt>
    <dgm:pt modelId="{C0C7774A-9A97-42CE-AD5E-39E02618BD49}" type="parTrans" cxnId="{98C21038-6F29-4357-9BC7-22826F481F52}">
      <dgm:prSet/>
      <dgm:spPr/>
      <dgm:t>
        <a:bodyPr/>
        <a:lstStyle/>
        <a:p>
          <a:endParaRPr lang="es-ES"/>
        </a:p>
      </dgm:t>
    </dgm:pt>
    <dgm:pt modelId="{39C6CB80-B185-48DB-9AC0-0CE8A3FD877C}" type="sibTrans" cxnId="{98C21038-6F29-4357-9BC7-22826F481F52}">
      <dgm:prSet/>
      <dgm:spPr/>
      <dgm:t>
        <a:bodyPr/>
        <a:lstStyle/>
        <a:p>
          <a:endParaRPr lang="es-ES"/>
        </a:p>
      </dgm:t>
    </dgm:pt>
    <dgm:pt modelId="{0045A985-F75E-4CA4-ABDE-B2813373B27E}" type="pres">
      <dgm:prSet presAssocID="{02813739-DC49-42B2-B06E-8D8B2A81337E}" presName="linear" presStyleCnt="0">
        <dgm:presLayoutVars>
          <dgm:dir/>
          <dgm:animLvl val="lvl"/>
          <dgm:resizeHandles val="exact"/>
        </dgm:presLayoutVars>
      </dgm:prSet>
      <dgm:spPr/>
      <dgm:t>
        <a:bodyPr/>
        <a:lstStyle/>
        <a:p>
          <a:endParaRPr lang="es-ES"/>
        </a:p>
      </dgm:t>
    </dgm:pt>
    <dgm:pt modelId="{38AE6B56-168E-4413-BC8D-AC60BF427CFC}" type="pres">
      <dgm:prSet presAssocID="{C6BA8889-8CA8-4A89-A372-EFE0D0490FD6}" presName="parentLin" presStyleCnt="0"/>
      <dgm:spPr/>
    </dgm:pt>
    <dgm:pt modelId="{40A8C14D-EB73-4AC0-86F6-4235426A1BA5}" type="pres">
      <dgm:prSet presAssocID="{C6BA8889-8CA8-4A89-A372-EFE0D0490FD6}" presName="parentLeftMargin" presStyleLbl="node1" presStyleIdx="0" presStyleCnt="3"/>
      <dgm:spPr/>
      <dgm:t>
        <a:bodyPr/>
        <a:lstStyle/>
        <a:p>
          <a:endParaRPr lang="es-ES"/>
        </a:p>
      </dgm:t>
    </dgm:pt>
    <dgm:pt modelId="{E0084125-91A2-4967-B9A1-4D9185A9B861}" type="pres">
      <dgm:prSet presAssocID="{C6BA8889-8CA8-4A89-A372-EFE0D0490FD6}" presName="parentText" presStyleLbl="node1" presStyleIdx="0" presStyleCnt="3" custScaleX="138949" custLinFactNeighborX="5393">
        <dgm:presLayoutVars>
          <dgm:chMax val="0"/>
          <dgm:bulletEnabled val="1"/>
        </dgm:presLayoutVars>
      </dgm:prSet>
      <dgm:spPr/>
      <dgm:t>
        <a:bodyPr/>
        <a:lstStyle/>
        <a:p>
          <a:endParaRPr lang="es-ES"/>
        </a:p>
      </dgm:t>
    </dgm:pt>
    <dgm:pt modelId="{8BED304A-EABC-4545-94DF-D4DB8F446405}" type="pres">
      <dgm:prSet presAssocID="{C6BA8889-8CA8-4A89-A372-EFE0D0490FD6}" presName="negativeSpace" presStyleCnt="0"/>
      <dgm:spPr/>
    </dgm:pt>
    <dgm:pt modelId="{D22C5F2E-1297-4AB6-8B94-71E426F2F97A}" type="pres">
      <dgm:prSet presAssocID="{C6BA8889-8CA8-4A89-A372-EFE0D0490FD6}" presName="childText" presStyleLbl="conFgAcc1" presStyleIdx="0" presStyleCnt="3">
        <dgm:presLayoutVars>
          <dgm:bulletEnabled val="1"/>
        </dgm:presLayoutVars>
      </dgm:prSet>
      <dgm:spPr/>
    </dgm:pt>
    <dgm:pt modelId="{1768957B-77EE-48EE-BA2E-8A64E79F90A8}" type="pres">
      <dgm:prSet presAssocID="{36C2C33F-8880-4D5B-A4F3-5BB921C0E717}" presName="spaceBetweenRectangles" presStyleCnt="0"/>
      <dgm:spPr/>
    </dgm:pt>
    <dgm:pt modelId="{ADD8548D-0E83-4AC1-BB6D-9FB22CB6050B}" type="pres">
      <dgm:prSet presAssocID="{C1CCB4D6-4136-4ABF-AFFC-2F8D46F0E755}" presName="parentLin" presStyleCnt="0"/>
      <dgm:spPr/>
    </dgm:pt>
    <dgm:pt modelId="{209BBCDE-C8AC-492A-87EB-15136EFBD05B}" type="pres">
      <dgm:prSet presAssocID="{C1CCB4D6-4136-4ABF-AFFC-2F8D46F0E755}" presName="parentLeftMargin" presStyleLbl="node1" presStyleIdx="0" presStyleCnt="3"/>
      <dgm:spPr/>
      <dgm:t>
        <a:bodyPr/>
        <a:lstStyle/>
        <a:p>
          <a:endParaRPr lang="es-ES"/>
        </a:p>
      </dgm:t>
    </dgm:pt>
    <dgm:pt modelId="{D2FA7FC2-AA41-446B-A743-7692F70F7745}" type="pres">
      <dgm:prSet presAssocID="{C1CCB4D6-4136-4ABF-AFFC-2F8D46F0E755}" presName="parentText" presStyleLbl="node1" presStyleIdx="1" presStyleCnt="3">
        <dgm:presLayoutVars>
          <dgm:chMax val="0"/>
          <dgm:bulletEnabled val="1"/>
        </dgm:presLayoutVars>
      </dgm:prSet>
      <dgm:spPr/>
      <dgm:t>
        <a:bodyPr/>
        <a:lstStyle/>
        <a:p>
          <a:endParaRPr lang="es-ES"/>
        </a:p>
      </dgm:t>
    </dgm:pt>
    <dgm:pt modelId="{2A2CC939-F157-40AE-8EA9-E2E0F377A26D}" type="pres">
      <dgm:prSet presAssocID="{C1CCB4D6-4136-4ABF-AFFC-2F8D46F0E755}" presName="negativeSpace" presStyleCnt="0"/>
      <dgm:spPr/>
    </dgm:pt>
    <dgm:pt modelId="{B3B0B9C2-C28D-4D5D-BA38-5363B41E2523}" type="pres">
      <dgm:prSet presAssocID="{C1CCB4D6-4136-4ABF-AFFC-2F8D46F0E755}" presName="childText" presStyleLbl="conFgAcc1" presStyleIdx="1" presStyleCnt="3">
        <dgm:presLayoutVars>
          <dgm:bulletEnabled val="1"/>
        </dgm:presLayoutVars>
      </dgm:prSet>
      <dgm:spPr/>
    </dgm:pt>
    <dgm:pt modelId="{1527DBC9-B222-4ADA-95C6-387B02FE78BA}" type="pres">
      <dgm:prSet presAssocID="{39C6CB80-B185-48DB-9AC0-0CE8A3FD877C}" presName="spaceBetweenRectangles" presStyleCnt="0"/>
      <dgm:spPr/>
    </dgm:pt>
    <dgm:pt modelId="{9E84CDE3-37A9-47CB-A7C4-28CD51D55DE2}" type="pres">
      <dgm:prSet presAssocID="{411F6568-C4BC-44C6-983C-51698E2660F2}" presName="parentLin" presStyleCnt="0"/>
      <dgm:spPr/>
    </dgm:pt>
    <dgm:pt modelId="{0DC6807B-AB2F-46E5-9F1C-FF23BDE15819}" type="pres">
      <dgm:prSet presAssocID="{411F6568-C4BC-44C6-983C-51698E2660F2}" presName="parentLeftMargin" presStyleLbl="node1" presStyleIdx="1" presStyleCnt="3"/>
      <dgm:spPr/>
      <dgm:t>
        <a:bodyPr/>
        <a:lstStyle/>
        <a:p>
          <a:endParaRPr lang="es-ES"/>
        </a:p>
      </dgm:t>
    </dgm:pt>
    <dgm:pt modelId="{4C1DD756-AEBC-4146-A9E4-958DCC90E8BA}" type="pres">
      <dgm:prSet presAssocID="{411F6568-C4BC-44C6-983C-51698E2660F2}" presName="parentText" presStyleLbl="node1" presStyleIdx="2" presStyleCnt="3" custScaleX="138410">
        <dgm:presLayoutVars>
          <dgm:chMax val="0"/>
          <dgm:bulletEnabled val="1"/>
        </dgm:presLayoutVars>
      </dgm:prSet>
      <dgm:spPr/>
      <dgm:t>
        <a:bodyPr/>
        <a:lstStyle/>
        <a:p>
          <a:endParaRPr lang="es-ES"/>
        </a:p>
      </dgm:t>
    </dgm:pt>
    <dgm:pt modelId="{C2BC5362-26D9-47C7-BBB7-515033391C6A}" type="pres">
      <dgm:prSet presAssocID="{411F6568-C4BC-44C6-983C-51698E2660F2}" presName="negativeSpace" presStyleCnt="0"/>
      <dgm:spPr/>
    </dgm:pt>
    <dgm:pt modelId="{D6AE3B61-AA43-4F3F-9BD1-9ACA24BC1279}" type="pres">
      <dgm:prSet presAssocID="{411F6568-C4BC-44C6-983C-51698E2660F2}" presName="childText" presStyleLbl="conFgAcc1" presStyleIdx="2" presStyleCnt="3">
        <dgm:presLayoutVars>
          <dgm:bulletEnabled val="1"/>
        </dgm:presLayoutVars>
      </dgm:prSet>
      <dgm:spPr/>
    </dgm:pt>
  </dgm:ptLst>
  <dgm:cxnLst>
    <dgm:cxn modelId="{D7BC2ED4-A74E-4ED6-B623-4812D7CED063}" type="presOf" srcId="{411F6568-C4BC-44C6-983C-51698E2660F2}" destId="{4C1DD756-AEBC-4146-A9E4-958DCC90E8BA}" srcOrd="1" destOrd="0" presId="urn:microsoft.com/office/officeart/2005/8/layout/list1"/>
    <dgm:cxn modelId="{8264D04D-C2DE-499B-9CEB-6A4D9E6BFD61}" srcId="{02813739-DC49-42B2-B06E-8D8B2A81337E}" destId="{411F6568-C4BC-44C6-983C-51698E2660F2}" srcOrd="2" destOrd="0" parTransId="{8883A670-E485-49E8-96B8-1B8D260C41B4}" sibTransId="{C1CCE841-6C35-4B7D-A261-3C8A4C2E61D3}"/>
    <dgm:cxn modelId="{CE5B8218-7387-4E3E-969B-03045AF3C77A}" type="presOf" srcId="{411F6568-C4BC-44C6-983C-51698E2660F2}" destId="{0DC6807B-AB2F-46E5-9F1C-FF23BDE15819}" srcOrd="0" destOrd="0" presId="urn:microsoft.com/office/officeart/2005/8/layout/list1"/>
    <dgm:cxn modelId="{C59C3719-4047-45E7-A7C9-41F2FFC2FEE1}" srcId="{02813739-DC49-42B2-B06E-8D8B2A81337E}" destId="{C6BA8889-8CA8-4A89-A372-EFE0D0490FD6}" srcOrd="0" destOrd="0" parTransId="{1B0FF3E5-5C33-4E26-B92A-D0C0D90A8CAB}" sibTransId="{36C2C33F-8880-4D5B-A4F3-5BB921C0E717}"/>
    <dgm:cxn modelId="{1D0CE90B-4797-4927-894A-FAC10A76B891}" type="presOf" srcId="{02813739-DC49-42B2-B06E-8D8B2A81337E}" destId="{0045A985-F75E-4CA4-ABDE-B2813373B27E}" srcOrd="0" destOrd="0" presId="urn:microsoft.com/office/officeart/2005/8/layout/list1"/>
    <dgm:cxn modelId="{0281D5A3-15CA-452A-822F-F97518322FEA}" type="presOf" srcId="{C6BA8889-8CA8-4A89-A372-EFE0D0490FD6}" destId="{E0084125-91A2-4967-B9A1-4D9185A9B861}" srcOrd="1" destOrd="0" presId="urn:microsoft.com/office/officeart/2005/8/layout/list1"/>
    <dgm:cxn modelId="{95308AD2-AC18-4076-97AB-2315C1114317}" type="presOf" srcId="{C1CCB4D6-4136-4ABF-AFFC-2F8D46F0E755}" destId="{209BBCDE-C8AC-492A-87EB-15136EFBD05B}" srcOrd="0" destOrd="0" presId="urn:microsoft.com/office/officeart/2005/8/layout/list1"/>
    <dgm:cxn modelId="{98C21038-6F29-4357-9BC7-22826F481F52}" srcId="{02813739-DC49-42B2-B06E-8D8B2A81337E}" destId="{C1CCB4D6-4136-4ABF-AFFC-2F8D46F0E755}" srcOrd="1" destOrd="0" parTransId="{C0C7774A-9A97-42CE-AD5E-39E02618BD49}" sibTransId="{39C6CB80-B185-48DB-9AC0-0CE8A3FD877C}"/>
    <dgm:cxn modelId="{A0DBB5B3-7069-410D-86F4-4E38E6801AFF}" type="presOf" srcId="{C1CCB4D6-4136-4ABF-AFFC-2F8D46F0E755}" destId="{D2FA7FC2-AA41-446B-A743-7692F70F7745}" srcOrd="1" destOrd="0" presId="urn:microsoft.com/office/officeart/2005/8/layout/list1"/>
    <dgm:cxn modelId="{442E88C1-54CB-4D0A-9296-78E1220CB60A}" type="presOf" srcId="{C6BA8889-8CA8-4A89-A372-EFE0D0490FD6}" destId="{40A8C14D-EB73-4AC0-86F6-4235426A1BA5}" srcOrd="0" destOrd="0" presId="urn:microsoft.com/office/officeart/2005/8/layout/list1"/>
    <dgm:cxn modelId="{C526AD88-DD03-40D0-BA11-012F69FB8E1B}" type="presParOf" srcId="{0045A985-F75E-4CA4-ABDE-B2813373B27E}" destId="{38AE6B56-168E-4413-BC8D-AC60BF427CFC}" srcOrd="0" destOrd="0" presId="urn:microsoft.com/office/officeart/2005/8/layout/list1"/>
    <dgm:cxn modelId="{D92E7222-E49D-43B6-90F5-FF8887EB8C29}" type="presParOf" srcId="{38AE6B56-168E-4413-BC8D-AC60BF427CFC}" destId="{40A8C14D-EB73-4AC0-86F6-4235426A1BA5}" srcOrd="0" destOrd="0" presId="urn:microsoft.com/office/officeart/2005/8/layout/list1"/>
    <dgm:cxn modelId="{65A74D03-CA6E-4E7B-9B12-23B678E7584B}" type="presParOf" srcId="{38AE6B56-168E-4413-BC8D-AC60BF427CFC}" destId="{E0084125-91A2-4967-B9A1-4D9185A9B861}" srcOrd="1" destOrd="0" presId="urn:microsoft.com/office/officeart/2005/8/layout/list1"/>
    <dgm:cxn modelId="{89D647EE-368F-4AF2-B7FE-0BB506041F8C}" type="presParOf" srcId="{0045A985-F75E-4CA4-ABDE-B2813373B27E}" destId="{8BED304A-EABC-4545-94DF-D4DB8F446405}" srcOrd="1" destOrd="0" presId="urn:microsoft.com/office/officeart/2005/8/layout/list1"/>
    <dgm:cxn modelId="{1D1A3073-855D-4726-842A-A36D67CEE890}" type="presParOf" srcId="{0045A985-F75E-4CA4-ABDE-B2813373B27E}" destId="{D22C5F2E-1297-4AB6-8B94-71E426F2F97A}" srcOrd="2" destOrd="0" presId="urn:microsoft.com/office/officeart/2005/8/layout/list1"/>
    <dgm:cxn modelId="{0574CB7A-76C0-4F4E-9CC5-A9E2D5A6AE68}" type="presParOf" srcId="{0045A985-F75E-4CA4-ABDE-B2813373B27E}" destId="{1768957B-77EE-48EE-BA2E-8A64E79F90A8}" srcOrd="3" destOrd="0" presId="urn:microsoft.com/office/officeart/2005/8/layout/list1"/>
    <dgm:cxn modelId="{91B496BE-FFBB-409F-B1EE-86B60589C91D}" type="presParOf" srcId="{0045A985-F75E-4CA4-ABDE-B2813373B27E}" destId="{ADD8548D-0E83-4AC1-BB6D-9FB22CB6050B}" srcOrd="4" destOrd="0" presId="urn:microsoft.com/office/officeart/2005/8/layout/list1"/>
    <dgm:cxn modelId="{2DA61582-7284-493C-8B92-F2809A961A87}" type="presParOf" srcId="{ADD8548D-0E83-4AC1-BB6D-9FB22CB6050B}" destId="{209BBCDE-C8AC-492A-87EB-15136EFBD05B}" srcOrd="0" destOrd="0" presId="urn:microsoft.com/office/officeart/2005/8/layout/list1"/>
    <dgm:cxn modelId="{737191BE-C869-41E2-874A-23F94B80D362}" type="presParOf" srcId="{ADD8548D-0E83-4AC1-BB6D-9FB22CB6050B}" destId="{D2FA7FC2-AA41-446B-A743-7692F70F7745}" srcOrd="1" destOrd="0" presId="urn:microsoft.com/office/officeart/2005/8/layout/list1"/>
    <dgm:cxn modelId="{B8F9256F-B23F-4E80-9D47-0EE16F3826C6}" type="presParOf" srcId="{0045A985-F75E-4CA4-ABDE-B2813373B27E}" destId="{2A2CC939-F157-40AE-8EA9-E2E0F377A26D}" srcOrd="5" destOrd="0" presId="urn:microsoft.com/office/officeart/2005/8/layout/list1"/>
    <dgm:cxn modelId="{7276B06D-4969-4168-9F68-092A6882BB23}" type="presParOf" srcId="{0045A985-F75E-4CA4-ABDE-B2813373B27E}" destId="{B3B0B9C2-C28D-4D5D-BA38-5363B41E2523}" srcOrd="6" destOrd="0" presId="urn:microsoft.com/office/officeart/2005/8/layout/list1"/>
    <dgm:cxn modelId="{2C90D0C1-5E80-4D3C-9B50-7ABC598696BA}" type="presParOf" srcId="{0045A985-F75E-4CA4-ABDE-B2813373B27E}" destId="{1527DBC9-B222-4ADA-95C6-387B02FE78BA}" srcOrd="7" destOrd="0" presId="urn:microsoft.com/office/officeart/2005/8/layout/list1"/>
    <dgm:cxn modelId="{E7CAB875-CB6F-45D2-BA40-C8C08F8C655C}" type="presParOf" srcId="{0045A985-F75E-4CA4-ABDE-B2813373B27E}" destId="{9E84CDE3-37A9-47CB-A7C4-28CD51D55DE2}" srcOrd="8" destOrd="0" presId="urn:microsoft.com/office/officeart/2005/8/layout/list1"/>
    <dgm:cxn modelId="{241F0F47-FF5B-4429-BA2B-D6BE964317AB}" type="presParOf" srcId="{9E84CDE3-37A9-47CB-A7C4-28CD51D55DE2}" destId="{0DC6807B-AB2F-46E5-9F1C-FF23BDE15819}" srcOrd="0" destOrd="0" presId="urn:microsoft.com/office/officeart/2005/8/layout/list1"/>
    <dgm:cxn modelId="{23AD6B96-DC0E-4142-BD64-9DC72E4054AC}" type="presParOf" srcId="{9E84CDE3-37A9-47CB-A7C4-28CD51D55DE2}" destId="{4C1DD756-AEBC-4146-A9E4-958DCC90E8BA}" srcOrd="1" destOrd="0" presId="urn:microsoft.com/office/officeart/2005/8/layout/list1"/>
    <dgm:cxn modelId="{871356E2-DC18-485B-A05E-EED800141FF7}" type="presParOf" srcId="{0045A985-F75E-4CA4-ABDE-B2813373B27E}" destId="{C2BC5362-26D9-47C7-BBB7-515033391C6A}" srcOrd="9" destOrd="0" presId="urn:microsoft.com/office/officeart/2005/8/layout/list1"/>
    <dgm:cxn modelId="{82D6E27A-4661-4C53-8D23-B7A419DF4FA2}" type="presParOf" srcId="{0045A985-F75E-4CA4-ABDE-B2813373B27E}" destId="{D6AE3B61-AA43-4F3F-9BD1-9ACA24BC1279}" srcOrd="10" destOrd="0" presId="urn:microsoft.com/office/officeart/2005/8/layout/list1"/>
  </dgm:cxnLst>
  <dgm:bg/>
  <dgm:whole/>
</dgm:dataModel>
</file>

<file path=ppt/diagrams/data6.xml><?xml version="1.0" encoding="utf-8"?>
<dgm:dataModel xmlns:dgm="http://schemas.openxmlformats.org/drawingml/2006/diagram" xmlns:a="http://schemas.openxmlformats.org/drawingml/2006/main">
  <dgm:ptLst>
    <dgm:pt modelId="{C8113BC8-A1E6-4513-92DB-BB5124A6ABA7}" type="doc">
      <dgm:prSet loTypeId="urn:microsoft.com/office/officeart/2005/8/layout/lProcess2" loCatId="list" qsTypeId="urn:microsoft.com/office/officeart/2005/8/quickstyle/3d8" qsCatId="3D" csTypeId="urn:microsoft.com/office/officeart/2005/8/colors/accent1_2" csCatId="accent1" phldr="1"/>
      <dgm:spPr/>
      <dgm:t>
        <a:bodyPr/>
        <a:lstStyle/>
        <a:p>
          <a:endParaRPr lang="es-ES"/>
        </a:p>
      </dgm:t>
    </dgm:pt>
    <dgm:pt modelId="{A8827CF0-4B1B-4B55-86FB-14AD3EFA142D}">
      <dgm:prSet phldrT="[Texto]" custT="1"/>
      <dgm:spPr/>
      <dgm:t>
        <a:bodyPr/>
        <a:lstStyle/>
        <a:p>
          <a:r>
            <a:rPr lang="es-ES" sz="4400" dirty="0" smtClean="0"/>
            <a:t>FAS</a:t>
          </a:r>
          <a:endParaRPr lang="es-ES" sz="6500" dirty="0"/>
        </a:p>
      </dgm:t>
    </dgm:pt>
    <dgm:pt modelId="{4DAB0312-C5E7-4463-A46D-261485F5B427}" type="parTrans" cxnId="{11DDF4B9-CCE6-4C55-ADF1-F9ED523F9EDC}">
      <dgm:prSet/>
      <dgm:spPr/>
      <dgm:t>
        <a:bodyPr/>
        <a:lstStyle/>
        <a:p>
          <a:endParaRPr lang="es-ES"/>
        </a:p>
      </dgm:t>
    </dgm:pt>
    <dgm:pt modelId="{39AA505F-9C71-43B2-8375-4A9D9E37552A}" type="sibTrans" cxnId="{11DDF4B9-CCE6-4C55-ADF1-F9ED523F9EDC}">
      <dgm:prSet/>
      <dgm:spPr/>
      <dgm:t>
        <a:bodyPr/>
        <a:lstStyle/>
        <a:p>
          <a:endParaRPr lang="es-ES"/>
        </a:p>
      </dgm:t>
    </dgm:pt>
    <dgm:pt modelId="{7C0451BA-E97D-4A55-AECB-E6F1DAC56AC6}">
      <dgm:prSet phldrT="[Texto]" custT="1"/>
      <dgm:spPr/>
      <dgm:t>
        <a:bodyPr/>
        <a:lstStyle/>
        <a:p>
          <a:r>
            <a:rPr lang="es-ES" sz="1600" b="1" dirty="0" smtClean="0">
              <a:latin typeface="Calibri"/>
              <a:ea typeface="Times New Roman"/>
              <a:cs typeface="Times New Roman"/>
            </a:rPr>
            <a:t>Es una propiedad </a:t>
          </a:r>
          <a:r>
            <a:rPr lang="es-ES" sz="1600" b="0" u="none" dirty="0" smtClean="0">
              <a:latin typeface="Calibri"/>
              <a:ea typeface="Times New Roman"/>
              <a:cs typeface="Times New Roman"/>
            </a:rPr>
            <a:t>inherente a las matrices trigonométricas </a:t>
          </a:r>
          <a:r>
            <a:rPr lang="es-ES" sz="1600" b="1" dirty="0" smtClean="0">
              <a:latin typeface="Calibri"/>
              <a:ea typeface="Times New Roman"/>
              <a:cs typeface="Times New Roman"/>
            </a:rPr>
            <a:t>(mapeo FAS-&gt;MAS), de la cual se derivan algoritmos de identificación de parametría, reconstrucción y/o compresión</a:t>
          </a:r>
          <a:endParaRPr lang="es-ES" sz="1600" dirty="0"/>
        </a:p>
      </dgm:t>
    </dgm:pt>
    <dgm:pt modelId="{2D07A32D-7385-40A1-B381-3782D524156C}" type="parTrans" cxnId="{6E4A0EB0-E7A3-4D74-98DA-8031F63A0ECB}">
      <dgm:prSet/>
      <dgm:spPr/>
      <dgm:t>
        <a:bodyPr/>
        <a:lstStyle/>
        <a:p>
          <a:endParaRPr lang="es-ES"/>
        </a:p>
      </dgm:t>
    </dgm:pt>
    <dgm:pt modelId="{3D72E7FA-11FD-4146-97DD-B1299575192E}" type="sibTrans" cxnId="{6E4A0EB0-E7A3-4D74-98DA-8031F63A0ECB}">
      <dgm:prSet/>
      <dgm:spPr/>
      <dgm:t>
        <a:bodyPr/>
        <a:lstStyle/>
        <a:p>
          <a:endParaRPr lang="es-ES"/>
        </a:p>
      </dgm:t>
    </dgm:pt>
    <dgm:pt modelId="{A22415BD-2B48-48CA-BACB-199BB5253265}">
      <dgm:prSet phldrT="[Texto]" custT="1"/>
      <dgm:spPr/>
      <dgm:t>
        <a:bodyPr/>
        <a:lstStyle/>
        <a:p>
          <a:r>
            <a:rPr lang="es-ES" sz="4800" dirty="0" smtClean="0"/>
            <a:t>Fourier</a:t>
          </a:r>
          <a:endParaRPr lang="es-ES" sz="6500" dirty="0"/>
        </a:p>
      </dgm:t>
    </dgm:pt>
    <dgm:pt modelId="{7A25D33A-2C3B-46E6-8AEE-7278105114CD}" type="parTrans" cxnId="{CE038F60-E1B8-4F33-BD31-EE766E0D4077}">
      <dgm:prSet/>
      <dgm:spPr/>
      <dgm:t>
        <a:bodyPr/>
        <a:lstStyle/>
        <a:p>
          <a:endParaRPr lang="es-ES"/>
        </a:p>
      </dgm:t>
    </dgm:pt>
    <dgm:pt modelId="{9942D188-5C1B-4FEC-AF06-F3EE8C2D6D6D}" type="sibTrans" cxnId="{CE038F60-E1B8-4F33-BD31-EE766E0D4077}">
      <dgm:prSet/>
      <dgm:spPr/>
      <dgm:t>
        <a:bodyPr/>
        <a:lstStyle/>
        <a:p>
          <a:endParaRPr lang="es-ES"/>
        </a:p>
      </dgm:t>
    </dgm:pt>
    <dgm:pt modelId="{BCCE34FE-FE84-4048-8314-3D2136331486}">
      <dgm:prSet custT="1"/>
      <dgm:spPr/>
      <dgm:t>
        <a:bodyPr/>
        <a:lstStyle/>
        <a:p>
          <a:r>
            <a:rPr lang="es-ES" sz="1600" b="1" dirty="0" smtClean="0">
              <a:latin typeface="Calibri"/>
              <a:ea typeface="Times New Roman"/>
              <a:cs typeface="Times New Roman"/>
            </a:rPr>
            <a:t>Posibilidad de ponderación arbitraria por intervalos y  desplazamiento de fases, en mapeo de FAS-&gt;MASL, que preservan las propiedades algebraicas presentadas</a:t>
          </a:r>
          <a:endParaRPr lang="es-ES" sz="1600" dirty="0">
            <a:latin typeface="Calibri"/>
            <a:ea typeface="Times New Roman"/>
            <a:cs typeface="Times New Roman"/>
          </a:endParaRPr>
        </a:p>
      </dgm:t>
    </dgm:pt>
    <dgm:pt modelId="{D641B615-6220-41A3-8E1A-5EED91E82C3E}" type="parTrans" cxnId="{EC53E8E7-BCE8-421C-A7DE-3084E279B8A9}">
      <dgm:prSet/>
      <dgm:spPr/>
      <dgm:t>
        <a:bodyPr/>
        <a:lstStyle/>
        <a:p>
          <a:endParaRPr lang="es-ES"/>
        </a:p>
      </dgm:t>
    </dgm:pt>
    <dgm:pt modelId="{AB50B412-42BD-475D-B804-5261D83442C5}" type="sibTrans" cxnId="{EC53E8E7-BCE8-421C-A7DE-3084E279B8A9}">
      <dgm:prSet/>
      <dgm:spPr/>
      <dgm:t>
        <a:bodyPr/>
        <a:lstStyle/>
        <a:p>
          <a:endParaRPr lang="es-ES"/>
        </a:p>
      </dgm:t>
    </dgm:pt>
    <dgm:pt modelId="{5F460DF0-15A8-48D3-AF4B-A90EEEC33F50}">
      <dgm:prSet/>
      <dgm:spPr/>
      <dgm:t>
        <a:bodyPr/>
        <a:lstStyle/>
        <a:p>
          <a:r>
            <a:rPr lang="es-ES" dirty="0" smtClean="0">
              <a:latin typeface="Calibri"/>
              <a:ea typeface="Times New Roman"/>
              <a:cs typeface="Times New Roman"/>
            </a:rPr>
            <a:t>Es una </a:t>
          </a:r>
          <a:r>
            <a:rPr lang="es-ES" b="1" dirty="0" smtClean="0">
              <a:latin typeface="Calibri"/>
              <a:ea typeface="Times New Roman"/>
              <a:cs typeface="Times New Roman"/>
            </a:rPr>
            <a:t>transformada</a:t>
          </a:r>
          <a:endParaRPr lang="es-ES" b="1" dirty="0">
            <a:latin typeface="Calibri"/>
            <a:ea typeface="Times New Roman"/>
            <a:cs typeface="Times New Roman"/>
          </a:endParaRPr>
        </a:p>
      </dgm:t>
    </dgm:pt>
    <dgm:pt modelId="{23A79291-EBEA-49EC-B56A-6022213601CD}" type="parTrans" cxnId="{326B7860-9AEB-4F36-A022-B9487384CF45}">
      <dgm:prSet/>
      <dgm:spPr/>
      <dgm:t>
        <a:bodyPr/>
        <a:lstStyle/>
        <a:p>
          <a:endParaRPr lang="es-ES"/>
        </a:p>
      </dgm:t>
    </dgm:pt>
    <dgm:pt modelId="{438535F9-1C32-465B-BDD8-785D8FBD385A}" type="sibTrans" cxnId="{326B7860-9AEB-4F36-A022-B9487384CF45}">
      <dgm:prSet/>
      <dgm:spPr/>
      <dgm:t>
        <a:bodyPr/>
        <a:lstStyle/>
        <a:p>
          <a:endParaRPr lang="es-ES"/>
        </a:p>
      </dgm:t>
    </dgm:pt>
    <dgm:pt modelId="{6A456248-9E48-4F44-818E-7096F5C40CF5}">
      <dgm:prSet/>
      <dgm:spPr/>
      <dgm:t>
        <a:bodyPr/>
        <a:lstStyle/>
        <a:p>
          <a:r>
            <a:rPr lang="es-ES" b="1" dirty="0" smtClean="0">
              <a:latin typeface="Calibri"/>
              <a:ea typeface="Times New Roman"/>
              <a:cs typeface="Times New Roman"/>
            </a:rPr>
            <a:t>Pasos regulares requeridos para la secuencia considerada (al menos en la reconstrucción). Irregularidad en la secuencia implica enorme distorsión.</a:t>
          </a:r>
          <a:endParaRPr lang="es-ES" b="1" dirty="0">
            <a:latin typeface="Calibri"/>
            <a:ea typeface="Times New Roman"/>
            <a:cs typeface="Times New Roman"/>
          </a:endParaRPr>
        </a:p>
      </dgm:t>
    </dgm:pt>
    <dgm:pt modelId="{E77D67C8-74C4-43B8-BCF5-FD3DD9D48A92}" type="parTrans" cxnId="{71547C58-0BA4-4D99-92F7-2CB9044EA388}">
      <dgm:prSet/>
      <dgm:spPr/>
      <dgm:t>
        <a:bodyPr/>
        <a:lstStyle/>
        <a:p>
          <a:endParaRPr lang="es-ES"/>
        </a:p>
      </dgm:t>
    </dgm:pt>
    <dgm:pt modelId="{623E17AF-E02E-4A71-893B-171F172A0E9C}" type="sibTrans" cxnId="{71547C58-0BA4-4D99-92F7-2CB9044EA388}">
      <dgm:prSet/>
      <dgm:spPr/>
      <dgm:t>
        <a:bodyPr/>
        <a:lstStyle/>
        <a:p>
          <a:endParaRPr lang="es-ES"/>
        </a:p>
      </dgm:t>
    </dgm:pt>
    <dgm:pt modelId="{600D577B-4CA6-47F9-88EC-F0006975251A}" type="pres">
      <dgm:prSet presAssocID="{C8113BC8-A1E6-4513-92DB-BB5124A6ABA7}" presName="theList" presStyleCnt="0">
        <dgm:presLayoutVars>
          <dgm:dir/>
          <dgm:animLvl val="lvl"/>
          <dgm:resizeHandles val="exact"/>
        </dgm:presLayoutVars>
      </dgm:prSet>
      <dgm:spPr/>
      <dgm:t>
        <a:bodyPr/>
        <a:lstStyle/>
        <a:p>
          <a:endParaRPr lang="es-ES"/>
        </a:p>
      </dgm:t>
    </dgm:pt>
    <dgm:pt modelId="{B63775F0-EDE5-46F2-8476-6B518629DA8E}" type="pres">
      <dgm:prSet presAssocID="{A8827CF0-4B1B-4B55-86FB-14AD3EFA142D}" presName="compNode" presStyleCnt="0"/>
      <dgm:spPr/>
      <dgm:t>
        <a:bodyPr/>
        <a:lstStyle/>
        <a:p>
          <a:endParaRPr lang="es-ES"/>
        </a:p>
      </dgm:t>
    </dgm:pt>
    <dgm:pt modelId="{5F596678-D1F9-4969-AD16-5B9B44288C98}" type="pres">
      <dgm:prSet presAssocID="{A8827CF0-4B1B-4B55-86FB-14AD3EFA142D}" presName="aNode" presStyleLbl="bgShp" presStyleIdx="0" presStyleCnt="2" custLinFactNeighborX="1734"/>
      <dgm:spPr/>
      <dgm:t>
        <a:bodyPr/>
        <a:lstStyle/>
        <a:p>
          <a:endParaRPr lang="es-ES"/>
        </a:p>
      </dgm:t>
    </dgm:pt>
    <dgm:pt modelId="{ADA5E524-7B14-4CD0-8155-DD93AC72C805}" type="pres">
      <dgm:prSet presAssocID="{A8827CF0-4B1B-4B55-86FB-14AD3EFA142D}" presName="textNode" presStyleLbl="bgShp" presStyleIdx="0" presStyleCnt="2"/>
      <dgm:spPr/>
      <dgm:t>
        <a:bodyPr/>
        <a:lstStyle/>
        <a:p>
          <a:endParaRPr lang="es-ES"/>
        </a:p>
      </dgm:t>
    </dgm:pt>
    <dgm:pt modelId="{B4DE4BC6-66EA-4678-AEE1-12C4BDFAE697}" type="pres">
      <dgm:prSet presAssocID="{A8827CF0-4B1B-4B55-86FB-14AD3EFA142D}" presName="compChildNode" presStyleCnt="0"/>
      <dgm:spPr/>
      <dgm:t>
        <a:bodyPr/>
        <a:lstStyle/>
        <a:p>
          <a:endParaRPr lang="es-ES"/>
        </a:p>
      </dgm:t>
    </dgm:pt>
    <dgm:pt modelId="{AF1A43FC-42C8-49B8-87DE-8154133DDA7C}" type="pres">
      <dgm:prSet presAssocID="{A8827CF0-4B1B-4B55-86FB-14AD3EFA142D}" presName="theInnerList" presStyleCnt="0"/>
      <dgm:spPr/>
      <dgm:t>
        <a:bodyPr/>
        <a:lstStyle/>
        <a:p>
          <a:endParaRPr lang="es-ES"/>
        </a:p>
      </dgm:t>
    </dgm:pt>
    <dgm:pt modelId="{96805958-8450-4DA7-9605-27AB5D80EABF}" type="pres">
      <dgm:prSet presAssocID="{7C0451BA-E97D-4A55-AECB-E6F1DAC56AC6}" presName="childNode" presStyleLbl="node1" presStyleIdx="0" presStyleCnt="4" custScaleY="682550" custLinFactY="-82469" custLinFactNeighborY="-100000">
        <dgm:presLayoutVars>
          <dgm:bulletEnabled val="1"/>
        </dgm:presLayoutVars>
      </dgm:prSet>
      <dgm:spPr/>
      <dgm:t>
        <a:bodyPr/>
        <a:lstStyle/>
        <a:p>
          <a:endParaRPr lang="es-ES"/>
        </a:p>
      </dgm:t>
    </dgm:pt>
    <dgm:pt modelId="{EB5A1366-9BD5-45D0-A43C-8D933C7CBEC4}" type="pres">
      <dgm:prSet presAssocID="{7C0451BA-E97D-4A55-AECB-E6F1DAC56AC6}" presName="aSpace2" presStyleCnt="0"/>
      <dgm:spPr/>
      <dgm:t>
        <a:bodyPr/>
        <a:lstStyle/>
        <a:p>
          <a:endParaRPr lang="es-ES"/>
        </a:p>
      </dgm:t>
    </dgm:pt>
    <dgm:pt modelId="{BA1ABD10-5397-43E7-9C1A-413502C60D6F}" type="pres">
      <dgm:prSet presAssocID="{BCCE34FE-FE84-4048-8314-3D2136331486}" presName="childNode" presStyleLbl="node1" presStyleIdx="1" presStyleCnt="4" custScaleY="511406" custLinFactY="-79815" custLinFactNeighborY="-100000">
        <dgm:presLayoutVars>
          <dgm:bulletEnabled val="1"/>
        </dgm:presLayoutVars>
      </dgm:prSet>
      <dgm:spPr/>
      <dgm:t>
        <a:bodyPr/>
        <a:lstStyle/>
        <a:p>
          <a:endParaRPr lang="es-ES"/>
        </a:p>
      </dgm:t>
    </dgm:pt>
    <dgm:pt modelId="{6DC7EADE-2E1E-42C7-B955-D84EFA53CB82}" type="pres">
      <dgm:prSet presAssocID="{A8827CF0-4B1B-4B55-86FB-14AD3EFA142D}" presName="aSpace" presStyleCnt="0"/>
      <dgm:spPr/>
      <dgm:t>
        <a:bodyPr/>
        <a:lstStyle/>
        <a:p>
          <a:endParaRPr lang="es-ES"/>
        </a:p>
      </dgm:t>
    </dgm:pt>
    <dgm:pt modelId="{9EEDEE25-0647-4CE9-AE73-50727E9DD293}" type="pres">
      <dgm:prSet presAssocID="{A22415BD-2B48-48CA-BACB-199BB5253265}" presName="compNode" presStyleCnt="0"/>
      <dgm:spPr/>
      <dgm:t>
        <a:bodyPr/>
        <a:lstStyle/>
        <a:p>
          <a:endParaRPr lang="es-ES"/>
        </a:p>
      </dgm:t>
    </dgm:pt>
    <dgm:pt modelId="{EC4FCEF9-2A27-4215-A1FE-A6C88CE8E137}" type="pres">
      <dgm:prSet presAssocID="{A22415BD-2B48-48CA-BACB-199BB5253265}" presName="aNode" presStyleLbl="bgShp" presStyleIdx="1" presStyleCnt="2" custLinFactNeighborX="6360" custLinFactNeighborY="0"/>
      <dgm:spPr/>
      <dgm:t>
        <a:bodyPr/>
        <a:lstStyle/>
        <a:p>
          <a:endParaRPr lang="es-ES"/>
        </a:p>
      </dgm:t>
    </dgm:pt>
    <dgm:pt modelId="{12370B58-644D-4404-BD83-A01BE13946C5}" type="pres">
      <dgm:prSet presAssocID="{A22415BD-2B48-48CA-BACB-199BB5253265}" presName="textNode" presStyleLbl="bgShp" presStyleIdx="1" presStyleCnt="2"/>
      <dgm:spPr/>
      <dgm:t>
        <a:bodyPr/>
        <a:lstStyle/>
        <a:p>
          <a:endParaRPr lang="es-ES"/>
        </a:p>
      </dgm:t>
    </dgm:pt>
    <dgm:pt modelId="{847C0059-0E54-4479-89E4-E83CAC508E4C}" type="pres">
      <dgm:prSet presAssocID="{A22415BD-2B48-48CA-BACB-199BB5253265}" presName="compChildNode" presStyleCnt="0"/>
      <dgm:spPr/>
      <dgm:t>
        <a:bodyPr/>
        <a:lstStyle/>
        <a:p>
          <a:endParaRPr lang="es-ES"/>
        </a:p>
      </dgm:t>
    </dgm:pt>
    <dgm:pt modelId="{DF13A8F9-4F79-4702-AED7-894C9E0221BD}" type="pres">
      <dgm:prSet presAssocID="{A22415BD-2B48-48CA-BACB-199BB5253265}" presName="theInnerList" presStyleCnt="0"/>
      <dgm:spPr/>
      <dgm:t>
        <a:bodyPr/>
        <a:lstStyle/>
        <a:p>
          <a:endParaRPr lang="es-ES"/>
        </a:p>
      </dgm:t>
    </dgm:pt>
    <dgm:pt modelId="{84B431CE-0A28-49FE-B540-04C0EEBB0BAF}" type="pres">
      <dgm:prSet presAssocID="{5F460DF0-15A8-48D3-AF4B-A90EEEC33F50}" presName="childNode" presStyleLbl="node1" presStyleIdx="2" presStyleCnt="4" custLinFactNeighborX="45">
        <dgm:presLayoutVars>
          <dgm:bulletEnabled val="1"/>
        </dgm:presLayoutVars>
      </dgm:prSet>
      <dgm:spPr/>
      <dgm:t>
        <a:bodyPr/>
        <a:lstStyle/>
        <a:p>
          <a:endParaRPr lang="es-ES"/>
        </a:p>
      </dgm:t>
    </dgm:pt>
    <dgm:pt modelId="{8D7C68F9-AE83-4C8E-AADB-6205669C0774}" type="pres">
      <dgm:prSet presAssocID="{5F460DF0-15A8-48D3-AF4B-A90EEEC33F50}" presName="aSpace2" presStyleCnt="0"/>
      <dgm:spPr/>
      <dgm:t>
        <a:bodyPr/>
        <a:lstStyle/>
        <a:p>
          <a:endParaRPr lang="es-ES"/>
        </a:p>
      </dgm:t>
    </dgm:pt>
    <dgm:pt modelId="{0B48E857-D2DB-4F19-ACAC-2F243DFF0093}" type="pres">
      <dgm:prSet presAssocID="{6A456248-9E48-4F44-818E-7096F5C40CF5}" presName="childNode" presStyleLbl="node1" presStyleIdx="3" presStyleCnt="4" custLinFactNeighborX="45">
        <dgm:presLayoutVars>
          <dgm:bulletEnabled val="1"/>
        </dgm:presLayoutVars>
      </dgm:prSet>
      <dgm:spPr/>
      <dgm:t>
        <a:bodyPr/>
        <a:lstStyle/>
        <a:p>
          <a:endParaRPr lang="es-ES"/>
        </a:p>
      </dgm:t>
    </dgm:pt>
  </dgm:ptLst>
  <dgm:cxnLst>
    <dgm:cxn modelId="{30E2E9AD-FE36-4AA3-9EC1-D70657D70CA4}" type="presOf" srcId="{A22415BD-2B48-48CA-BACB-199BB5253265}" destId="{EC4FCEF9-2A27-4215-A1FE-A6C88CE8E137}" srcOrd="0" destOrd="0" presId="urn:microsoft.com/office/officeart/2005/8/layout/lProcess2"/>
    <dgm:cxn modelId="{326B7860-9AEB-4F36-A022-B9487384CF45}" srcId="{A22415BD-2B48-48CA-BACB-199BB5253265}" destId="{5F460DF0-15A8-48D3-AF4B-A90EEEC33F50}" srcOrd="0" destOrd="0" parTransId="{23A79291-EBEA-49EC-B56A-6022213601CD}" sibTransId="{438535F9-1C32-465B-BDD8-785D8FBD385A}"/>
    <dgm:cxn modelId="{6E4A0EB0-E7A3-4D74-98DA-8031F63A0ECB}" srcId="{A8827CF0-4B1B-4B55-86FB-14AD3EFA142D}" destId="{7C0451BA-E97D-4A55-AECB-E6F1DAC56AC6}" srcOrd="0" destOrd="0" parTransId="{2D07A32D-7385-40A1-B381-3782D524156C}" sibTransId="{3D72E7FA-11FD-4146-97DD-B1299575192E}"/>
    <dgm:cxn modelId="{DF64C95B-4E64-4B36-8D34-3D0475C6376C}" type="presOf" srcId="{A8827CF0-4B1B-4B55-86FB-14AD3EFA142D}" destId="{ADA5E524-7B14-4CD0-8155-DD93AC72C805}" srcOrd="1" destOrd="0" presId="urn:microsoft.com/office/officeart/2005/8/layout/lProcess2"/>
    <dgm:cxn modelId="{E23BFF24-040C-4F49-A55C-6A22A6B1525A}" type="presOf" srcId="{C8113BC8-A1E6-4513-92DB-BB5124A6ABA7}" destId="{600D577B-4CA6-47F9-88EC-F0006975251A}" srcOrd="0" destOrd="0" presId="urn:microsoft.com/office/officeart/2005/8/layout/lProcess2"/>
    <dgm:cxn modelId="{48813BAA-3333-430C-9399-E4DA5BBBF01E}" type="presOf" srcId="{7C0451BA-E97D-4A55-AECB-E6F1DAC56AC6}" destId="{96805958-8450-4DA7-9605-27AB5D80EABF}" srcOrd="0" destOrd="0" presId="urn:microsoft.com/office/officeart/2005/8/layout/lProcess2"/>
    <dgm:cxn modelId="{2BB2465E-84FE-4786-BDAB-9DD87F10A1FC}" type="presOf" srcId="{6A456248-9E48-4F44-818E-7096F5C40CF5}" destId="{0B48E857-D2DB-4F19-ACAC-2F243DFF0093}" srcOrd="0" destOrd="0" presId="urn:microsoft.com/office/officeart/2005/8/layout/lProcess2"/>
    <dgm:cxn modelId="{71547C58-0BA4-4D99-92F7-2CB9044EA388}" srcId="{A22415BD-2B48-48CA-BACB-199BB5253265}" destId="{6A456248-9E48-4F44-818E-7096F5C40CF5}" srcOrd="1" destOrd="0" parTransId="{E77D67C8-74C4-43B8-BCF5-FD3DD9D48A92}" sibTransId="{623E17AF-E02E-4A71-893B-171F172A0E9C}"/>
    <dgm:cxn modelId="{BCED54BB-A752-489B-A88A-9D9B755C16AA}" type="presOf" srcId="{A22415BD-2B48-48CA-BACB-199BB5253265}" destId="{12370B58-644D-4404-BD83-A01BE13946C5}" srcOrd="1" destOrd="0" presId="urn:microsoft.com/office/officeart/2005/8/layout/lProcess2"/>
    <dgm:cxn modelId="{7305CF03-BE50-40E1-8245-FBC2AE2576A3}" type="presOf" srcId="{5F460DF0-15A8-48D3-AF4B-A90EEEC33F50}" destId="{84B431CE-0A28-49FE-B540-04C0EEBB0BAF}" srcOrd="0" destOrd="0" presId="urn:microsoft.com/office/officeart/2005/8/layout/lProcess2"/>
    <dgm:cxn modelId="{11DDF4B9-CCE6-4C55-ADF1-F9ED523F9EDC}" srcId="{C8113BC8-A1E6-4513-92DB-BB5124A6ABA7}" destId="{A8827CF0-4B1B-4B55-86FB-14AD3EFA142D}" srcOrd="0" destOrd="0" parTransId="{4DAB0312-C5E7-4463-A46D-261485F5B427}" sibTransId="{39AA505F-9C71-43B2-8375-4A9D9E37552A}"/>
    <dgm:cxn modelId="{EC53E8E7-BCE8-421C-A7DE-3084E279B8A9}" srcId="{A8827CF0-4B1B-4B55-86FB-14AD3EFA142D}" destId="{BCCE34FE-FE84-4048-8314-3D2136331486}" srcOrd="1" destOrd="0" parTransId="{D641B615-6220-41A3-8E1A-5EED91E82C3E}" sibTransId="{AB50B412-42BD-475D-B804-5261D83442C5}"/>
    <dgm:cxn modelId="{847694B8-F511-43F3-9E9E-959A7F93D316}" type="presOf" srcId="{A8827CF0-4B1B-4B55-86FB-14AD3EFA142D}" destId="{5F596678-D1F9-4969-AD16-5B9B44288C98}" srcOrd="0" destOrd="0" presId="urn:microsoft.com/office/officeart/2005/8/layout/lProcess2"/>
    <dgm:cxn modelId="{EE34231C-AACF-4DA4-BCFF-95DEF8174237}" type="presOf" srcId="{BCCE34FE-FE84-4048-8314-3D2136331486}" destId="{BA1ABD10-5397-43E7-9C1A-413502C60D6F}" srcOrd="0" destOrd="0" presId="urn:microsoft.com/office/officeart/2005/8/layout/lProcess2"/>
    <dgm:cxn modelId="{CE038F60-E1B8-4F33-BD31-EE766E0D4077}" srcId="{C8113BC8-A1E6-4513-92DB-BB5124A6ABA7}" destId="{A22415BD-2B48-48CA-BACB-199BB5253265}" srcOrd="1" destOrd="0" parTransId="{7A25D33A-2C3B-46E6-8AEE-7278105114CD}" sibTransId="{9942D188-5C1B-4FEC-AF06-F3EE8C2D6D6D}"/>
    <dgm:cxn modelId="{D31B0192-E4C1-43C6-AE0D-F3A4FE6090D0}" type="presParOf" srcId="{600D577B-4CA6-47F9-88EC-F0006975251A}" destId="{B63775F0-EDE5-46F2-8476-6B518629DA8E}" srcOrd="0" destOrd="0" presId="urn:microsoft.com/office/officeart/2005/8/layout/lProcess2"/>
    <dgm:cxn modelId="{2E478F25-7726-464C-95CD-C61A43BEFFB9}" type="presParOf" srcId="{B63775F0-EDE5-46F2-8476-6B518629DA8E}" destId="{5F596678-D1F9-4969-AD16-5B9B44288C98}" srcOrd="0" destOrd="0" presId="urn:microsoft.com/office/officeart/2005/8/layout/lProcess2"/>
    <dgm:cxn modelId="{3C1B0A79-6A18-4190-9221-2AAEA53ECBA0}" type="presParOf" srcId="{B63775F0-EDE5-46F2-8476-6B518629DA8E}" destId="{ADA5E524-7B14-4CD0-8155-DD93AC72C805}" srcOrd="1" destOrd="0" presId="urn:microsoft.com/office/officeart/2005/8/layout/lProcess2"/>
    <dgm:cxn modelId="{F05AFF3E-E1DB-4ADF-8AFD-F43A61FC50E0}" type="presParOf" srcId="{B63775F0-EDE5-46F2-8476-6B518629DA8E}" destId="{B4DE4BC6-66EA-4678-AEE1-12C4BDFAE697}" srcOrd="2" destOrd="0" presId="urn:microsoft.com/office/officeart/2005/8/layout/lProcess2"/>
    <dgm:cxn modelId="{B0507009-2ECB-4799-8D73-47D2E775116B}" type="presParOf" srcId="{B4DE4BC6-66EA-4678-AEE1-12C4BDFAE697}" destId="{AF1A43FC-42C8-49B8-87DE-8154133DDA7C}" srcOrd="0" destOrd="0" presId="urn:microsoft.com/office/officeart/2005/8/layout/lProcess2"/>
    <dgm:cxn modelId="{A0B3DBC4-B6A0-4452-AAE8-71877C93592E}" type="presParOf" srcId="{AF1A43FC-42C8-49B8-87DE-8154133DDA7C}" destId="{96805958-8450-4DA7-9605-27AB5D80EABF}" srcOrd="0" destOrd="0" presId="urn:microsoft.com/office/officeart/2005/8/layout/lProcess2"/>
    <dgm:cxn modelId="{CDBC9D04-D8E0-492B-ADB1-A8DCD757BFDF}" type="presParOf" srcId="{AF1A43FC-42C8-49B8-87DE-8154133DDA7C}" destId="{EB5A1366-9BD5-45D0-A43C-8D933C7CBEC4}" srcOrd="1" destOrd="0" presId="urn:microsoft.com/office/officeart/2005/8/layout/lProcess2"/>
    <dgm:cxn modelId="{8A8874DC-9C88-439C-B4C7-680D81C14A56}" type="presParOf" srcId="{AF1A43FC-42C8-49B8-87DE-8154133DDA7C}" destId="{BA1ABD10-5397-43E7-9C1A-413502C60D6F}" srcOrd="2" destOrd="0" presId="urn:microsoft.com/office/officeart/2005/8/layout/lProcess2"/>
    <dgm:cxn modelId="{1B347377-EA18-4153-BA31-8248F16DEF33}" type="presParOf" srcId="{600D577B-4CA6-47F9-88EC-F0006975251A}" destId="{6DC7EADE-2E1E-42C7-B955-D84EFA53CB82}" srcOrd="1" destOrd="0" presId="urn:microsoft.com/office/officeart/2005/8/layout/lProcess2"/>
    <dgm:cxn modelId="{18517519-EB9F-4737-A40A-A9B3996F0226}" type="presParOf" srcId="{600D577B-4CA6-47F9-88EC-F0006975251A}" destId="{9EEDEE25-0647-4CE9-AE73-50727E9DD293}" srcOrd="2" destOrd="0" presId="urn:microsoft.com/office/officeart/2005/8/layout/lProcess2"/>
    <dgm:cxn modelId="{7ACAA3F7-CC41-45EA-818F-BB14BF93ABAA}" type="presParOf" srcId="{9EEDEE25-0647-4CE9-AE73-50727E9DD293}" destId="{EC4FCEF9-2A27-4215-A1FE-A6C88CE8E137}" srcOrd="0" destOrd="0" presId="urn:microsoft.com/office/officeart/2005/8/layout/lProcess2"/>
    <dgm:cxn modelId="{7913FFC2-6259-4021-A853-2256C287CC91}" type="presParOf" srcId="{9EEDEE25-0647-4CE9-AE73-50727E9DD293}" destId="{12370B58-644D-4404-BD83-A01BE13946C5}" srcOrd="1" destOrd="0" presId="urn:microsoft.com/office/officeart/2005/8/layout/lProcess2"/>
    <dgm:cxn modelId="{E02663C6-7038-4384-BA20-39BF67BB5159}" type="presParOf" srcId="{9EEDEE25-0647-4CE9-AE73-50727E9DD293}" destId="{847C0059-0E54-4479-89E4-E83CAC508E4C}" srcOrd="2" destOrd="0" presId="urn:microsoft.com/office/officeart/2005/8/layout/lProcess2"/>
    <dgm:cxn modelId="{268F4AA1-6A4E-4DB5-A17C-182CEEF760A3}" type="presParOf" srcId="{847C0059-0E54-4479-89E4-E83CAC508E4C}" destId="{DF13A8F9-4F79-4702-AED7-894C9E0221BD}" srcOrd="0" destOrd="0" presId="urn:microsoft.com/office/officeart/2005/8/layout/lProcess2"/>
    <dgm:cxn modelId="{F8132EB2-B4F4-4C35-9D65-8BD7625090F7}" type="presParOf" srcId="{DF13A8F9-4F79-4702-AED7-894C9E0221BD}" destId="{84B431CE-0A28-49FE-B540-04C0EEBB0BAF}" srcOrd="0" destOrd="0" presId="urn:microsoft.com/office/officeart/2005/8/layout/lProcess2"/>
    <dgm:cxn modelId="{28A981E2-7ED6-4EB6-B852-2C263E7E718C}" type="presParOf" srcId="{DF13A8F9-4F79-4702-AED7-894C9E0221BD}" destId="{8D7C68F9-AE83-4C8E-AADB-6205669C0774}" srcOrd="1" destOrd="0" presId="urn:microsoft.com/office/officeart/2005/8/layout/lProcess2"/>
    <dgm:cxn modelId="{B56E9FA4-314C-4A80-A722-AC42B938CC44}" type="presParOf" srcId="{DF13A8F9-4F79-4702-AED7-894C9E0221BD}" destId="{0B48E857-D2DB-4F19-ACAC-2F243DFF0093}" srcOrd="2" destOrd="0" presId="urn:microsoft.com/office/officeart/2005/8/layout/l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Buenos </a:t>
            </a:r>
            <a:r>
              <a:rPr lang="es-ES" dirty="0" smtClean="0"/>
              <a:t>tardes, </a:t>
            </a:r>
            <a:r>
              <a:rPr lang="es-ES" dirty="0"/>
              <a:t>mi nombre es Dante Wojtiuk. </a:t>
            </a:r>
            <a:r>
              <a:rPr lang="es-ES" dirty="0" smtClean="0"/>
              <a:t>La agenda </a:t>
            </a:r>
            <a:r>
              <a:rPr lang="es-ES" dirty="0"/>
              <a:t>que he diseñado </a:t>
            </a:r>
            <a:r>
              <a:rPr lang="es-ES" dirty="0" smtClean="0"/>
              <a:t>para </a:t>
            </a:r>
            <a:r>
              <a:rPr lang="es-ES" dirty="0" smtClean="0"/>
              <a:t>la </a:t>
            </a:r>
            <a:r>
              <a:rPr lang="es-ES" dirty="0" smtClean="0"/>
              <a:t>presentación es </a:t>
            </a:r>
            <a:r>
              <a:rPr lang="es-ES" dirty="0"/>
              <a:t>la siguiente: (mostrar la agenda</a:t>
            </a:r>
            <a:r>
              <a:rPr lang="es-ES" dirty="0" smtClean="0"/>
              <a:t>).</a:t>
            </a:r>
          </a:p>
          <a:p>
            <a:pPr marL="0" lvl="0" indent="0" algn="l" rtl="0">
              <a:spcBef>
                <a:spcPts val="0"/>
              </a:spcBef>
              <a:spcAft>
                <a:spcPts val="0"/>
              </a:spcAft>
              <a:buNone/>
            </a:pPr>
            <a:endParaRPr lang="es-ES"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s-ES" dirty="0" smtClean="0"/>
              <a:t> </a:t>
            </a:r>
            <a:r>
              <a:rPr lang="es-ES" dirty="0" smtClean="0"/>
              <a:t>A modo de introducción, quisiera destacar que el contenido a exponer es el resumen de una investigación matemática de mi autoría. La </a:t>
            </a:r>
            <a:r>
              <a:rPr lang="es-ES" dirty="0" err="1" smtClean="0"/>
              <a:t>motivacion</a:t>
            </a:r>
            <a:r>
              <a:rPr lang="es-ES" dirty="0" smtClean="0"/>
              <a:t> y objetivo</a:t>
            </a:r>
            <a:r>
              <a:rPr lang="es-ES" baseline="0" dirty="0" smtClean="0"/>
              <a:t> de </a:t>
            </a:r>
            <a:r>
              <a:rPr lang="es-ES" dirty="0" smtClean="0"/>
              <a:t>presentarla </a:t>
            </a:r>
            <a:r>
              <a:rPr lang="es-ES" dirty="0" smtClean="0"/>
              <a:t>en este congreso se debe </a:t>
            </a:r>
            <a:r>
              <a:rPr lang="es-ES" dirty="0" smtClean="0"/>
              <a:t>al</a:t>
            </a:r>
            <a:r>
              <a:rPr lang="es-ES" baseline="0" dirty="0" smtClean="0"/>
              <a:t> </a:t>
            </a:r>
            <a:r>
              <a:rPr lang="es-ES" dirty="0" smtClean="0"/>
              <a:t>vínculo</a:t>
            </a:r>
            <a:r>
              <a:rPr lang="es-ES" baseline="0" dirty="0" smtClean="0"/>
              <a:t> </a:t>
            </a:r>
            <a:r>
              <a:rPr lang="es-ES" dirty="0" smtClean="0"/>
              <a:t>con la </a:t>
            </a:r>
            <a:r>
              <a:rPr lang="es-ES" dirty="0" smtClean="0"/>
              <a:t>disciplina</a:t>
            </a:r>
            <a:r>
              <a:rPr lang="es-ES" baseline="0" dirty="0" smtClean="0"/>
              <a:t> d</a:t>
            </a:r>
            <a:r>
              <a:rPr lang="es-ES" dirty="0" smtClean="0"/>
              <a:t>el tratamiento de señales. </a:t>
            </a:r>
            <a:endParaRPr lang="es-ES"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s-ES"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s-ES" dirty="0" smtClean="0"/>
              <a:t>Como</a:t>
            </a:r>
            <a:r>
              <a:rPr lang="es-ES" baseline="0" dirty="0" smtClean="0"/>
              <a:t> mi trabajo consiste en descubrimientos que sustentarán aplicaciones, he tomado el desafío de presentar dinámica y resumidamente estos </a:t>
            </a:r>
            <a:r>
              <a:rPr lang="es-ES" dirty="0" smtClean="0"/>
              <a:t>contenidos </a:t>
            </a:r>
            <a:r>
              <a:rPr lang="es-ES" dirty="0" smtClean="0"/>
              <a:t>estrictamente </a:t>
            </a:r>
            <a:r>
              <a:rPr lang="es-ES" dirty="0" smtClean="0"/>
              <a:t>técnicos; </a:t>
            </a:r>
            <a:r>
              <a:rPr lang="es-ES" dirty="0" smtClean="0"/>
              <a:t>para mejor destacar </a:t>
            </a:r>
            <a:r>
              <a:rPr lang="es-ES" dirty="0" smtClean="0"/>
              <a:t>las aplicaciones </a:t>
            </a:r>
            <a:r>
              <a:rPr lang="es-ES" dirty="0" smtClean="0"/>
              <a:t>inmediatas o potenciales de </a:t>
            </a:r>
            <a:r>
              <a:rPr lang="es-ES" dirty="0" smtClean="0"/>
              <a:t>dichos hallazgos.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s-ES" dirty="0" smtClean="0"/>
          </a:p>
        </p:txBody>
      </p:sp>
      <p:sp>
        <p:nvSpPr>
          <p:cNvPr id="104" name="Google Shape;104;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En síntesis:</a:t>
            </a:r>
            <a:r>
              <a:rPr lang="es-ES" baseline="0" dirty="0" smtClean="0"/>
              <a:t> </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Principios </a:t>
            </a:r>
            <a:r>
              <a:rPr lang="es-ES" baseline="0" dirty="0" smtClean="0"/>
              <a:t>básicos </a:t>
            </a:r>
            <a:r>
              <a:rPr lang="es-ES" baseline="0" dirty="0" smtClean="0"/>
              <a:t>que sustentan algoritmos </a:t>
            </a:r>
            <a:r>
              <a:rPr lang="es-ES" baseline="0" dirty="0" smtClean="0"/>
              <a:t>aplicables – entre otras - </a:t>
            </a:r>
            <a:r>
              <a:rPr lang="es-ES" baseline="0" dirty="0" smtClean="0"/>
              <a:t>al tratamiento de señales. </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Y en particular: </a:t>
            </a:r>
            <a:r>
              <a:rPr lang="es-ES" dirty="0" smtClean="0"/>
              <a:t>Posibilidades </a:t>
            </a:r>
            <a:r>
              <a:rPr lang="es-ES" dirty="0"/>
              <a:t>novedosas en </a:t>
            </a:r>
            <a:r>
              <a:rPr lang="es-ES" dirty="0" smtClean="0"/>
              <a:t>ese tratamiento. </a:t>
            </a:r>
            <a:r>
              <a:rPr lang="es-ES" dirty="0"/>
              <a:t>Vamos al tema. </a:t>
            </a:r>
            <a:endParaRPr/>
          </a:p>
        </p:txBody>
      </p:sp>
      <p:sp>
        <p:nvSpPr>
          <p:cNvPr id="110" name="Google Shape;11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err="1" smtClean="0"/>
              <a:t>Aqui</a:t>
            </a:r>
            <a:r>
              <a:rPr lang="es-ES" dirty="0" smtClean="0"/>
              <a:t> saltar a un </a:t>
            </a:r>
            <a:r>
              <a:rPr lang="es-ES" dirty="0" err="1" smtClean="0"/>
              <a:t>excel</a:t>
            </a:r>
            <a:r>
              <a:rPr lang="es-ES" dirty="0" smtClean="0"/>
              <a:t>). Para destacar los hallazgos básicos me voy a respaldar en una planilla de cálculo. Aquí he construido una matriz  ‘alta’ (más filas que columnas. Veremos que hay un paso incremental entre las filas, y un paso incremental en columnas. También una variable independiente</a:t>
            </a:r>
            <a:r>
              <a:rPr lang="es-ES" baseline="0" dirty="0" smtClean="0"/>
              <a:t> x que se suma a esos incrementos por fila y columna</a:t>
            </a:r>
            <a:r>
              <a:rPr lang="es-ES" dirty="0" smtClean="0"/>
              <a:t>. Tomando como base dicha matriz, aplicaré para cada término una función senoidal ponderada. (Destacar la parametría) Tendremos pues los parámetros del la función senoidal. (Peso y frecuencia). y los parámetros de la matriz base(el valor de cada término, generado por la suma de</a:t>
            </a:r>
            <a:r>
              <a:rPr lang="es-ES" baseline="0" dirty="0" smtClean="0"/>
              <a:t> filas, columnas y la variable independiente</a:t>
            </a:r>
            <a:r>
              <a:rPr lang="es-ES" dirty="0" smtClean="0"/>
              <a:t>). Sobre esto, la aplicación de la función senoidal dará una nueva matriz, que es esta de la derecha de la pantalla. Veremos que si cambiamos los parámetros, naturalmente cambiarán los valores en la matriz base y la especializada en la función senoidal. </a:t>
            </a:r>
          </a:p>
          <a:p>
            <a:pPr marL="0" lvl="0" indent="0" algn="l" rtl="0">
              <a:spcBef>
                <a:spcPts val="0"/>
              </a:spcBef>
              <a:spcAft>
                <a:spcPts val="0"/>
              </a:spcAft>
              <a:buNone/>
            </a:pPr>
            <a:endParaRPr lang="es-ES" dirty="0" smtClean="0"/>
          </a:p>
          <a:p>
            <a:pPr marL="0" lvl="0" indent="0" algn="l" rtl="0">
              <a:spcBef>
                <a:spcPts val="0"/>
              </a:spcBef>
              <a:spcAft>
                <a:spcPts val="0"/>
              </a:spcAft>
              <a:buNone/>
            </a:pPr>
            <a:r>
              <a:rPr lang="es-ES" dirty="0" smtClean="0"/>
              <a:t>Ahora, aplicaré el cálculo del determinante a cada sub matriz de esta matriz alta. Como pueden apreciar, el valor de ese determinante es constante para todas las selecciones. Este ha sido el primer descubrimiento, y - lo vemos en vivo - que el valor del determinante enventanado depende exclusivamente de los parámetros, y es independiente de la variable libre. (cambiar los parámetros).  Esta característica se generaliza a matrices con más columnas y polinomios trigonométricos restringidos (en el sentido que habrá una relación entre el grado del polinomio, ergo la cantidad de términos sumandos) y el tamaño de la matriz mapeada.</a:t>
            </a:r>
          </a:p>
          <a:p>
            <a:pPr marL="0" lvl="0" indent="0" algn="l" rtl="0">
              <a:spcBef>
                <a:spcPts val="0"/>
              </a:spcBef>
              <a:spcAft>
                <a:spcPts val="0"/>
              </a:spcAft>
              <a:buNone/>
            </a:pPr>
            <a:endParaRPr lang="es-ES" dirty="0" smtClean="0"/>
          </a:p>
          <a:p>
            <a:pPr marL="0" lvl="0" indent="0" algn="l" rtl="0">
              <a:spcBef>
                <a:spcPts val="0"/>
              </a:spcBef>
              <a:spcAft>
                <a:spcPts val="0"/>
              </a:spcAft>
              <a:buNone/>
            </a:pPr>
            <a:r>
              <a:rPr lang="es-ES" dirty="0" smtClean="0"/>
              <a:t> A efectos de darle nombre a las cosas he definido a esos polinomios restringidos  como Funciones Asincrónicas Senoidales y a las matrices mapeadas con dichos polinomios: Matrices Asincrónicas Senoidales. </a:t>
            </a:r>
          </a:p>
          <a:p>
            <a:pPr marL="0" lvl="0" indent="0" algn="l" rtl="0">
              <a:spcBef>
                <a:spcPts val="0"/>
              </a:spcBef>
              <a:spcAft>
                <a:spcPts val="0"/>
              </a:spcAft>
              <a:buNone/>
            </a:pPr>
            <a:endParaRPr lang="es-ES" dirty="0" smtClean="0"/>
          </a:p>
          <a:p>
            <a:pPr marL="0" lvl="0" indent="0" algn="l" rtl="0">
              <a:spcBef>
                <a:spcPts val="0"/>
              </a:spcBef>
              <a:spcAft>
                <a:spcPts val="0"/>
              </a:spcAft>
              <a:buNone/>
            </a:pPr>
            <a:r>
              <a:rPr lang="es-ES" dirty="0" smtClean="0"/>
              <a:t>Y la propiedad fundante es que el determinante enventanado aplicado a una MAS ‘alta’ (más filas que columnas), que tenga parametría regular por filas,  es independiente de la variable libre (“x”).  Me detengo a ilustrar la idea con algunos ejemplos: (Mostrar distintos mapeos MAS).</a:t>
            </a:r>
            <a:endParaRPr/>
          </a:p>
        </p:txBody>
      </p:sp>
      <p:sp>
        <p:nvSpPr>
          <p:cNvPr id="116" name="Google Shape;11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(luego de mostrar los mapeos</a:t>
            </a:r>
            <a:r>
              <a:rPr lang="es-ES" baseline="0" dirty="0" smtClean="0"/>
              <a:t> y jugar con los parámetros)</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Vemos que esta propiedad (la invariancia del determinante enventanado respecto a la variable libre) se propaga para distintas dimensiones (mayor grado de las FAS, mapeadas estas a las correspondientes MAS)</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Conceptualmente, la propiedad de invariancia  del  determinante enventanado se puede graficar de la siguiente forma:</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Una selección regular sobre la curva senoidal (puntos equidistantes sobre el dominio) y tomando su imagen para mapearla a una matriz cuadrada, tendrá está un determinante paramétrico.</a:t>
            </a:r>
            <a:endParaRPr/>
          </a:p>
        </p:txBody>
      </p:sp>
      <p:sp>
        <p:nvSpPr>
          <p:cNvPr id="116" name="Google Shape;11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Ahora</a:t>
            </a:r>
            <a:r>
              <a:rPr lang="es-ES" baseline="0" dirty="0" smtClean="0"/>
              <a:t> presentaré el concepto de Vector de Evolución</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Es simple, por las  propiedades paramétricas del determinante Enventanado, se deducirá que hay un vector de evolución que permitirá extrapolar columnas ‘siguientes’ a partir de una MAS dada.</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O definición equivalente: el vector evolución es la solución del sistema ampliado MAS | Columna siguiente</a:t>
            </a:r>
            <a:endParaRPr/>
          </a:p>
        </p:txBody>
      </p:sp>
      <p:sp>
        <p:nvSpPr>
          <p:cNvPr id="116" name="Google Shape;11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Aquí algunas</a:t>
            </a:r>
            <a:r>
              <a:rPr lang="es-ES" baseline="0" dirty="0" smtClean="0"/>
              <a:t> expresiones simbólicas para vectores de evolución asociados a FAS de grados 1, 2 y 3. El cálculo simbólico es complejo,  no así el numérico.</a:t>
            </a:r>
            <a:endParaRPr/>
          </a:p>
        </p:txBody>
      </p:sp>
      <p:sp>
        <p:nvSpPr>
          <p:cNvPr id="128" name="Google Shape;12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s-ES" baseline="0" dirty="0" smtClean="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s-ES" baseline="0" dirty="0" smtClean="0"/>
              <a:t>Primera: recalcar la naturaleza recursiva lineal de las FAS. </a:t>
            </a:r>
            <a:r>
              <a:rPr lang="es-ES" dirty="0" smtClean="0"/>
              <a:t>Presento</a:t>
            </a:r>
            <a:r>
              <a:rPr lang="es-ES" baseline="0" dirty="0" smtClean="0"/>
              <a:t> la expresión recursiva, y su equivalente matricial</a:t>
            </a:r>
          </a:p>
          <a:p>
            <a:pPr marL="0" lvl="0" indent="0" algn="l" rtl="0">
              <a:spcBef>
                <a:spcPts val="0"/>
              </a:spcBef>
              <a:spcAft>
                <a:spcPts val="0"/>
              </a:spcAft>
              <a:buNone/>
            </a:pPr>
            <a:endParaRPr lang="es-ES" baseline="0" dirty="0" smtClean="0"/>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Segunda:  </a:t>
            </a:r>
            <a:r>
              <a:rPr lang="es-ES" dirty="0" smtClean="0"/>
              <a:t>los vectores de evolución son – también ellos - puramente paramétricos. Algunos ejemplos:</a:t>
            </a:r>
          </a:p>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(Volver al </a:t>
            </a:r>
            <a:r>
              <a:rPr lang="es-ES" dirty="0" err="1" smtClean="0"/>
              <a:t>excel</a:t>
            </a:r>
            <a:r>
              <a:rPr lang="es-ES" dirty="0" smtClean="0"/>
              <a:t>)</a:t>
            </a:r>
          </a:p>
          <a:p>
            <a:pPr marL="0" lvl="0" indent="0" algn="l" rtl="0">
              <a:spcBef>
                <a:spcPts val="0"/>
              </a:spcBef>
              <a:spcAft>
                <a:spcPts val="0"/>
              </a:spcAft>
              <a:buNone/>
            </a:pPr>
            <a:endParaRPr lang="es-ES" dirty="0" smtClean="0"/>
          </a:p>
          <a:p>
            <a:pPr marL="0" lvl="0" indent="0" algn="l" rtl="0">
              <a:spcBef>
                <a:spcPts val="0"/>
              </a:spcBef>
              <a:spcAft>
                <a:spcPts val="0"/>
              </a:spcAft>
              <a:buNone/>
            </a:pPr>
            <a:r>
              <a:rPr lang="es-ES" dirty="0" smtClean="0"/>
              <a:t>Hasta </a:t>
            </a:r>
            <a:r>
              <a:rPr lang="es-ES" dirty="0"/>
              <a:t>aquí hemos presentados MAS ‘altas’ con parametría regular (mismo paso incremental para todas las filas / columnas). </a:t>
            </a:r>
            <a:endParaRPr lang="es-ES" dirty="0" smtClean="0"/>
          </a:p>
          <a:p>
            <a:pPr marL="0" lvl="0" indent="0" algn="l" rtl="0">
              <a:spcBef>
                <a:spcPts val="0"/>
              </a:spcBef>
              <a:spcAft>
                <a:spcPts val="0"/>
              </a:spcAft>
              <a:buNone/>
            </a:pPr>
            <a:r>
              <a:rPr lang="es-ES" dirty="0" smtClean="0"/>
              <a:t>¿</a:t>
            </a:r>
            <a:r>
              <a:rPr lang="es-ES" dirty="0"/>
              <a:t>Qué pasa si la parametría para los pasos columnas no es la misma? (por ejemplo, voy a alterar el paso en esta columna. Veremos que la constancia del determinante enventanado se preserva. De </a:t>
            </a:r>
            <a:r>
              <a:rPr lang="es-ES" dirty="0" err="1"/>
              <a:t>aqui</a:t>
            </a:r>
            <a:r>
              <a:rPr lang="es-ES" dirty="0"/>
              <a:t> </a:t>
            </a:r>
            <a:r>
              <a:rPr lang="es-ES" dirty="0" smtClean="0"/>
              <a:t>se deducirá </a:t>
            </a:r>
            <a:r>
              <a:rPr lang="es-ES" dirty="0"/>
              <a:t>que las FAS de grado n </a:t>
            </a:r>
            <a:r>
              <a:rPr lang="es-ES" dirty="0" smtClean="0"/>
              <a:t>son </a:t>
            </a:r>
            <a:r>
              <a:rPr lang="es-ES" dirty="0"/>
              <a:t>funciones recursivas lineales </a:t>
            </a:r>
            <a:r>
              <a:rPr lang="es-ES" dirty="0" smtClean="0"/>
              <a:t>homogéneas </a:t>
            </a:r>
            <a:r>
              <a:rPr lang="es-ES" dirty="0"/>
              <a:t>de orden 2n. </a:t>
            </a:r>
            <a:endParaRPr lang="es-ES" dirty="0" smtClean="0"/>
          </a:p>
          <a:p>
            <a:pPr marL="0" lvl="0" indent="0" algn="l" rtl="0">
              <a:spcBef>
                <a:spcPts val="0"/>
              </a:spcBef>
              <a:spcAft>
                <a:spcPts val="0"/>
              </a:spcAft>
              <a:buNone/>
            </a:pPr>
            <a:endParaRPr lang="es-ES" dirty="0" smtClean="0"/>
          </a:p>
          <a:p>
            <a:pPr marL="0" lvl="0" indent="0" algn="l" rtl="0">
              <a:spcBef>
                <a:spcPts val="0"/>
              </a:spcBef>
              <a:spcAft>
                <a:spcPts val="0"/>
              </a:spcAft>
              <a:buNone/>
            </a:pPr>
            <a:r>
              <a:rPr lang="es-ES" dirty="0" smtClean="0"/>
              <a:t>Instalo</a:t>
            </a:r>
            <a:r>
              <a:rPr lang="es-ES" baseline="0" dirty="0" smtClean="0"/>
              <a:t> ahora el concepto de Vector de Evolución. Es aquel que pos multiplicando a una MAS extrapola las columnas ‘siguientes’ en esta  colección.  Ejemplo: </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Tenemos una MAS de 4 x 4, en la cual se ha mapeado una FAS de grado 2. Este es el vector de evolución. Y Veremos dos cosas importantes:</a:t>
            </a:r>
          </a:p>
          <a:p>
            <a:pPr marL="0" lvl="0" indent="0" algn="l" rtl="0">
              <a:spcBef>
                <a:spcPts val="0"/>
              </a:spcBef>
              <a:spcAft>
                <a:spcPts val="0"/>
              </a:spcAft>
              <a:buNone/>
            </a:pPr>
            <a:endParaRPr lang="es-ES" dirty="0" smtClean="0"/>
          </a:p>
        </p:txBody>
      </p:sp>
      <p:sp>
        <p:nvSpPr>
          <p:cNvPr id="122" name="Google Shape;12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Me detengo un momento aquí. </a:t>
            </a:r>
            <a:r>
              <a:rPr lang="es-ES" dirty="0" err="1" smtClean="0"/>
              <a:t>Permitanme</a:t>
            </a:r>
            <a:r>
              <a:rPr lang="es-ES" baseline="0" dirty="0" smtClean="0"/>
              <a:t> – a la luz de lo expuesto – cierta analogía con las ciencias biológicas. En esa área, la genética permite por medio de una biopsia, una pequeña muestra del </a:t>
            </a:r>
            <a:r>
              <a:rPr lang="es-ES" baseline="0" dirty="0" err="1" smtClean="0"/>
              <a:t>especimen</a:t>
            </a:r>
            <a:r>
              <a:rPr lang="es-ES" baseline="0" dirty="0" smtClean="0"/>
              <a:t>, recuperar información (en cierto modo, también recursiva) y que potencialmente permite reconstruir al individuo en su totalidad. Para las FAS y su correspondiente mapeo, existe pues un análogo.  Dado que –a partir de la naturaleza paramétrica del vector de evolución se podrá determinar las frecuencias componentes. </a:t>
            </a:r>
            <a:endParaRPr/>
          </a:p>
        </p:txBody>
      </p:sp>
      <p:sp>
        <p:nvSpPr>
          <p:cNvPr id="122" name="Google Shape;12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Y llegamos al tercer descubrimiento</a:t>
            </a:r>
            <a:r>
              <a:rPr lang="es-ES" baseline="0" dirty="0" smtClean="0"/>
              <a:t> a presentar, a saber: por medio del  tratamiento del vector de evolución, se  podrá identificar las frecuencias puras y simples componentes de la FAS base mapeada a la matriz  correspondiente, v.g la expresión matricial de una señal real discreta.</a:t>
            </a:r>
          </a:p>
        </p:txBody>
      </p:sp>
      <p:sp>
        <p:nvSpPr>
          <p:cNvPr id="143" name="Google Shape;14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Y – frutilla del postre</a:t>
            </a:r>
            <a:r>
              <a:rPr lang="es-ES" baseline="0" dirty="0" smtClean="0"/>
              <a:t> – estas propiedades permitirán la reconstrucción paramétrica de una señal ‘</a:t>
            </a:r>
            <a:r>
              <a:rPr lang="es-ES" baseline="0" dirty="0" err="1" smtClean="0"/>
              <a:t>afin</a:t>
            </a:r>
            <a:r>
              <a:rPr lang="es-ES" baseline="0" dirty="0" smtClean="0"/>
              <a:t>’, es decir, ‘parecida o igual a’ un mapeo FAS-&gt;MAS</a:t>
            </a:r>
            <a:endParaRPr lang="es-ES" dirty="0"/>
          </a:p>
        </p:txBody>
      </p:sp>
      <p:sp>
        <p:nvSpPr>
          <p:cNvPr id="143" name="Google Shape;14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Y</a:t>
            </a:r>
            <a:r>
              <a:rPr lang="es-ES" baseline="0" dirty="0" smtClean="0"/>
              <a:t> es aquí donde podemos abordar las aplicaciones.</a:t>
            </a:r>
          </a:p>
          <a:p>
            <a:pPr marL="0" lvl="0" indent="0" algn="l" rtl="0">
              <a:spcBef>
                <a:spcPts val="0"/>
              </a:spcBef>
              <a:spcAft>
                <a:spcPts val="0"/>
              </a:spcAft>
              <a:buNone/>
            </a:pPr>
            <a:endParaRPr lang="es-ES" baseline="0" dirty="0" smtClean="0"/>
          </a:p>
          <a:p>
            <a:pPr marL="0" lvl="0" indent="0" algn="l" rtl="0">
              <a:spcBef>
                <a:spcPts val="0"/>
              </a:spcBef>
              <a:spcAft>
                <a:spcPts val="0"/>
              </a:spcAft>
              <a:buNone/>
            </a:pPr>
            <a:r>
              <a:rPr lang="es-ES" baseline="0" dirty="0" smtClean="0"/>
              <a:t>Tomando lo anterior, la Identificación de Frecuencias permitirá diseñar algoritmos que reconstruyan en cascada toda la parametría que explique la señal en un mapeo matricial dado. Y sobre estos parámetros, una reconstrucción económica, de toda la información.</a:t>
            </a:r>
            <a:endParaRPr/>
          </a:p>
        </p:txBody>
      </p:sp>
      <p:sp>
        <p:nvSpPr>
          <p:cNvPr id="172" name="Google Shape;17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Aquí un ejemplo simple: vemos una</a:t>
            </a:r>
            <a:r>
              <a:rPr lang="es-ES" baseline="0" dirty="0" smtClean="0"/>
              <a:t> FAS de grado 2 definida por intervalos ponderados y </a:t>
            </a:r>
            <a:r>
              <a:rPr lang="es-ES" baseline="0" dirty="0" err="1" smtClean="0"/>
              <a:t>defasados</a:t>
            </a:r>
            <a:r>
              <a:rPr lang="es-ES" baseline="0" dirty="0" smtClean="0"/>
              <a:t>. Y su reconstrucción por Fourier con 10 o 20 frecuencias. No importa la cantidad de frecuencias que agreguemos, el corte por intervalos generará distorsiones.</a:t>
            </a:r>
            <a:endParaRPr/>
          </a:p>
        </p:txBody>
      </p:sp>
      <p:sp>
        <p:nvSpPr>
          <p:cNvPr id="152" name="Google Shape;15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A modo de ejemplo: aquí presento</a:t>
            </a:r>
            <a:r>
              <a:rPr lang="es-ES" baseline="0" dirty="0" smtClean="0"/>
              <a:t> una misma FAS, mapeada por intervalos ponderados y </a:t>
            </a:r>
            <a:r>
              <a:rPr lang="es-ES" baseline="0" dirty="0" err="1" smtClean="0"/>
              <a:t>defasados</a:t>
            </a:r>
            <a:r>
              <a:rPr lang="es-ES" baseline="0" dirty="0" smtClean="0"/>
              <a:t>. Para el algoritmo basado en FAS, estas ponderaciones y/o cambio de fases por intervalo de definición son transparentes. Piensen, por ejemplo, las dificultades que su tratamiento por Fourier tendrían para los casos. </a:t>
            </a:r>
            <a:endParaRPr/>
          </a:p>
        </p:txBody>
      </p:sp>
      <p:sp>
        <p:nvSpPr>
          <p:cNvPr id="172" name="Google Shape;17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Y –</a:t>
            </a:r>
            <a:r>
              <a:rPr lang="es-ES" baseline="0" dirty="0" smtClean="0"/>
              <a:t> ya que la concurrencia en el dominio de aplicación lo justifica – presento una breve comparativa entre las propiedades y </a:t>
            </a:r>
            <a:r>
              <a:rPr lang="es-ES" baseline="0" dirty="0" err="1" smtClean="0"/>
              <a:t>algortimos</a:t>
            </a:r>
            <a:r>
              <a:rPr lang="es-ES" baseline="0" dirty="0" smtClean="0"/>
              <a:t> derivados de FAS con respecto a Fourier.</a:t>
            </a:r>
            <a:endParaRPr/>
          </a:p>
        </p:txBody>
      </p:sp>
      <p:sp>
        <p:nvSpPr>
          <p:cNvPr id="152" name="Google Shape;15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Para concluir la presentació</a:t>
            </a:r>
            <a:r>
              <a:rPr lang="es-ES" baseline="0" dirty="0" smtClean="0"/>
              <a:t>n presentaré (compresión ) y ejemplos </a:t>
            </a:r>
            <a:r>
              <a:rPr lang="es-ES" baseline="0" smtClean="0"/>
              <a:t>de reconstrucción</a:t>
            </a:r>
            <a:endParaRPr/>
          </a:p>
        </p:txBody>
      </p:sp>
      <p:sp>
        <p:nvSpPr>
          <p:cNvPr id="195" name="Google Shape;19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Para concluir la presentació</a:t>
            </a:r>
            <a:r>
              <a:rPr lang="es-ES" baseline="0" dirty="0" smtClean="0"/>
              <a:t>n presentaré (compresión ) y ejemplos </a:t>
            </a:r>
            <a:r>
              <a:rPr lang="es-ES" baseline="0" smtClean="0"/>
              <a:t>de reconstrucción</a:t>
            </a:r>
            <a:endParaRPr/>
          </a:p>
        </p:txBody>
      </p:sp>
      <p:sp>
        <p:nvSpPr>
          <p:cNvPr id="195" name="Google Shape;19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6"/>
        <p:cNvGrpSpPr/>
        <p:nvPr/>
      </p:nvGrpSpPr>
      <p:grpSpPr>
        <a:xfrm>
          <a:off x="0" y="0"/>
          <a:ext cx="0" cy="0"/>
          <a:chOff x="0" y="0"/>
          <a:chExt cx="0" cy="0"/>
        </a:xfrm>
      </p:grpSpPr>
      <p:sp>
        <p:nvSpPr>
          <p:cNvPr id="17" name="Google Shape;17;p14"/>
          <p:cNvSpPr txBox="1">
            <a:spLocks noGrp="1"/>
          </p:cNvSpPr>
          <p:nvPr>
            <p:ph type="ctrTitle"/>
          </p:nvPr>
        </p:nvSpPr>
        <p:spPr>
          <a:xfrm>
            <a:off x="1432560" y="359898"/>
            <a:ext cx="7406640" cy="147218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562214"/>
              </a:buClr>
              <a:buSzPts val="43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4"/>
          <p:cNvSpPr txBox="1">
            <a:spLocks noGrp="1"/>
          </p:cNvSpPr>
          <p:nvPr>
            <p:ph type="subTitle" idx="1"/>
          </p:nvPr>
        </p:nvSpPr>
        <p:spPr>
          <a:xfrm>
            <a:off x="1432560" y="1850064"/>
            <a:ext cx="7406640" cy="1752600"/>
          </a:xfrm>
          <a:prstGeom prst="rect">
            <a:avLst/>
          </a:prstGeom>
          <a:noFill/>
          <a:ln>
            <a:noFill/>
          </a:ln>
        </p:spPr>
        <p:txBody>
          <a:bodyPr spcFirstLastPara="1" wrap="square" lIns="91425" tIns="0" rIns="91425" bIns="45700" anchor="t" anchorCtr="0">
            <a:normAutofit/>
          </a:bodyPr>
          <a:lstStyle>
            <a:lvl1pPr lvl="0" algn="l">
              <a:lnSpc>
                <a:spcPct val="100000"/>
              </a:lnSpc>
              <a:spcBef>
                <a:spcPts val="600"/>
              </a:spcBef>
              <a:spcAft>
                <a:spcPts val="0"/>
              </a:spcAft>
              <a:buSzPts val="2080"/>
              <a:buNone/>
              <a:defRPr sz="2600">
                <a:solidFill>
                  <a:srgbClr val="341108"/>
                </a:solidFill>
              </a:defRPr>
            </a:lvl1pPr>
            <a:lvl2pPr lvl="1" algn="ctr">
              <a:lnSpc>
                <a:spcPct val="100000"/>
              </a:lnSpc>
              <a:spcBef>
                <a:spcPts val="550"/>
              </a:spcBef>
              <a:spcAft>
                <a:spcPts val="0"/>
              </a:spcAft>
              <a:buSzPts val="1800"/>
              <a:buNone/>
              <a:defRPr/>
            </a:lvl2pPr>
            <a:lvl3pPr lvl="2" algn="ctr">
              <a:lnSpc>
                <a:spcPct val="100000"/>
              </a:lnSpc>
              <a:spcBef>
                <a:spcPts val="360"/>
              </a:spcBef>
              <a:spcAft>
                <a:spcPts val="0"/>
              </a:spcAft>
              <a:buSzPts val="1800"/>
              <a:buNone/>
              <a:defRPr/>
            </a:lvl3pPr>
            <a:lvl4pPr lvl="3" algn="ctr">
              <a:lnSpc>
                <a:spcPct val="100000"/>
              </a:lnSpc>
              <a:spcBef>
                <a:spcPts val="360"/>
              </a:spcBef>
              <a:spcAft>
                <a:spcPts val="0"/>
              </a:spcAft>
              <a:buSzPts val="1800"/>
              <a:buNone/>
              <a:defRPr/>
            </a:lvl4pPr>
            <a:lvl5pPr lvl="4" algn="ctr">
              <a:lnSpc>
                <a:spcPct val="100000"/>
              </a:lnSpc>
              <a:spcBef>
                <a:spcPts val="360"/>
              </a:spcBef>
              <a:spcAft>
                <a:spcPts val="0"/>
              </a:spcAft>
              <a:buSzPts val="1800"/>
              <a:buNone/>
              <a:defRPr/>
            </a:lvl5pPr>
            <a:lvl6pPr lvl="5" algn="ctr">
              <a:lnSpc>
                <a:spcPct val="100000"/>
              </a:lnSpc>
              <a:spcBef>
                <a:spcPts val="360"/>
              </a:spcBef>
              <a:spcAft>
                <a:spcPts val="0"/>
              </a:spcAft>
              <a:buSzPts val="1800"/>
              <a:buNone/>
              <a:defRPr/>
            </a:lvl6pPr>
            <a:lvl7pPr lvl="6" algn="ctr">
              <a:lnSpc>
                <a:spcPct val="100000"/>
              </a:lnSpc>
              <a:spcBef>
                <a:spcPts val="360"/>
              </a:spcBef>
              <a:spcAft>
                <a:spcPts val="0"/>
              </a:spcAft>
              <a:buSzPts val="180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sp>
        <p:nvSpPr>
          <p:cNvPr id="19" name="Google Shape;19;p14"/>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4"/>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
        <p:nvSpPr>
          <p:cNvPr id="22" name="Google Shape;22;p14"/>
          <p:cNvSpPr/>
          <p:nvPr/>
        </p:nvSpPr>
        <p:spPr>
          <a:xfrm>
            <a:off x="921433" y="1413802"/>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a:path>
            <a:tileRect/>
          </a:gradFill>
          <a:ln w="9525" cap="rnd" cmpd="sng">
            <a:solidFill>
              <a:srgbClr val="2F8DA4">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Gill Sans"/>
              <a:ea typeface="Gill Sans"/>
              <a:cs typeface="Gill Sans"/>
              <a:sym typeface="Gill Sans"/>
            </a:endParaRPr>
          </a:p>
        </p:txBody>
      </p:sp>
      <p:sp>
        <p:nvSpPr>
          <p:cNvPr id="23" name="Google Shape;23;p14"/>
          <p:cNvSpPr/>
          <p:nvPr/>
        </p:nvSpPr>
        <p:spPr>
          <a:xfrm>
            <a:off x="1157176" y="1345016"/>
            <a:ext cx="64008" cy="64008"/>
          </a:xfrm>
          <a:prstGeom prst="ellipse">
            <a:avLst/>
          </a:prstGeom>
          <a:noFill/>
          <a:ln w="12700" cap="rnd" cmpd="sng">
            <a:solidFill>
              <a:srgbClr val="317F92">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Gill Sans"/>
              <a:ea typeface="Gill Sans"/>
              <a:cs typeface="Gill Sans"/>
              <a:sym typeface="Gill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4"/>
        <p:cNvGrpSpPr/>
        <p:nvPr/>
      </p:nvGrpSpPr>
      <p:grpSpPr>
        <a:xfrm>
          <a:off x="0" y="0"/>
          <a:ext cx="0" cy="0"/>
          <a:chOff x="0" y="0"/>
          <a:chExt cx="0" cy="0"/>
        </a:xfrm>
      </p:grpSpPr>
      <p:sp>
        <p:nvSpPr>
          <p:cNvPr id="25" name="Google Shape;25;p15"/>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5"/>
          <p:cNvSpPr txBox="1">
            <a:spLocks noGrp="1"/>
          </p:cNvSpPr>
          <p:nvPr>
            <p:ph type="body" idx="1"/>
          </p:nvPr>
        </p:nvSpPr>
        <p:spPr>
          <a:xfrm>
            <a:off x="1435608" y="1447800"/>
            <a:ext cx="7498080" cy="48006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600"/>
              </a:spcBef>
              <a:spcAft>
                <a:spcPts val="0"/>
              </a:spcAft>
              <a:buSzPts val="1440"/>
              <a:buChar char="⚫"/>
              <a:defRPr/>
            </a:lvl1pPr>
            <a:lvl2pPr marL="914400" lvl="1" indent="-342900" algn="l">
              <a:lnSpc>
                <a:spcPct val="100000"/>
              </a:lnSpc>
              <a:spcBef>
                <a:spcPts val="55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27" name="Google Shape;27;p15"/>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5"/>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Encabezado de sección" type="secHead">
  <p:cSld name="SECTION_HEADER">
    <p:spTree>
      <p:nvGrpSpPr>
        <p:cNvPr id="1" name="Shape 30"/>
        <p:cNvGrpSpPr/>
        <p:nvPr/>
      </p:nvGrpSpPr>
      <p:grpSpPr>
        <a:xfrm>
          <a:off x="0" y="0"/>
          <a:ext cx="0" cy="0"/>
          <a:chOff x="0" y="0"/>
          <a:chExt cx="0" cy="0"/>
        </a:xfrm>
      </p:grpSpPr>
      <p:sp>
        <p:nvSpPr>
          <p:cNvPr id="31" name="Google Shape;31;p16"/>
          <p:cNvSpPr/>
          <p:nvPr/>
        </p:nvSpPr>
        <p:spPr>
          <a:xfrm>
            <a:off x="2282890" y="-54"/>
            <a:ext cx="6858000" cy="685805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32" name="Google Shape;32;p16"/>
          <p:cNvSpPr txBox="1">
            <a:spLocks noGrp="1"/>
          </p:cNvSpPr>
          <p:nvPr>
            <p:ph type="title"/>
          </p:nvPr>
        </p:nvSpPr>
        <p:spPr>
          <a:xfrm>
            <a:off x="2578392" y="2600325"/>
            <a:ext cx="6400800" cy="2286000"/>
          </a:xfrm>
          <a:prstGeom prst="rect">
            <a:avLst/>
          </a:prstGeom>
          <a:noFill/>
          <a:ln>
            <a:noFill/>
          </a:ln>
        </p:spPr>
        <p:txBody>
          <a:bodyPr spcFirstLastPara="1" wrap="square" lIns="91425" tIns="45700" rIns="91425" bIns="45700" anchor="t" anchorCtr="0">
            <a:normAutofit/>
          </a:bodyPr>
          <a:lstStyle>
            <a:lvl1pPr lvl="0" algn="l">
              <a:lnSpc>
                <a:spcPct val="112500"/>
              </a:lnSpc>
              <a:spcBef>
                <a:spcPts val="0"/>
              </a:spcBef>
              <a:spcAft>
                <a:spcPts val="0"/>
              </a:spcAft>
              <a:buClr>
                <a:srgbClr val="562214"/>
              </a:buClr>
              <a:buSzPts val="4000"/>
              <a:buFont typeface="Gill Sans"/>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6"/>
          <p:cNvSpPr txBox="1">
            <a:spLocks noGrp="1"/>
          </p:cNvSpPr>
          <p:nvPr>
            <p:ph type="body" idx="1"/>
          </p:nvPr>
        </p:nvSpPr>
        <p:spPr>
          <a:xfrm>
            <a:off x="2578392" y="1066800"/>
            <a:ext cx="6400800" cy="1509712"/>
          </a:xfrm>
          <a:prstGeom prst="rect">
            <a:avLst/>
          </a:prstGeom>
          <a:noFill/>
          <a:ln>
            <a:noFill/>
          </a:ln>
        </p:spPr>
        <p:txBody>
          <a:bodyPr spcFirstLastPara="1" wrap="square" lIns="91425" tIns="45700" rIns="91425" bIns="45700" anchor="b" anchorCtr="0">
            <a:normAutofit/>
          </a:bodyPr>
          <a:lstStyle>
            <a:lvl1pPr marL="457200" lvl="0" indent="-228600" algn="l">
              <a:lnSpc>
                <a:spcPct val="115000"/>
              </a:lnSpc>
              <a:spcBef>
                <a:spcPts val="0"/>
              </a:spcBef>
              <a:spcAft>
                <a:spcPts val="0"/>
              </a:spcAft>
              <a:buSzPts val="1600"/>
              <a:buNone/>
              <a:defRPr sz="2000">
                <a:solidFill>
                  <a:srgbClr val="341108"/>
                </a:solidFill>
              </a:defRPr>
            </a:lvl1pPr>
            <a:lvl2pPr marL="914400" lvl="1" indent="-228600" algn="l">
              <a:lnSpc>
                <a:spcPct val="100000"/>
              </a:lnSpc>
              <a:spcBef>
                <a:spcPts val="55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4" name="Google Shape;34;p16"/>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6"/>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
        <p:nvSpPr>
          <p:cNvPr id="37" name="Google Shape;37;p16"/>
          <p:cNvSpPr/>
          <p:nvPr/>
        </p:nvSpPr>
        <p:spPr>
          <a:xfrm>
            <a:off x="2286000" y="0"/>
            <a:ext cx="76200" cy="6858054"/>
          </a:xfrm>
          <a:prstGeom prst="rect">
            <a:avLst/>
          </a:prstGeom>
          <a:solidFill>
            <a:schemeClr val="lt1"/>
          </a:solidFill>
          <a:ln>
            <a:noFill/>
          </a:ln>
          <a:effectLst>
            <a:outerShdw blurRad="38550" dist="38000" dir="10800000" algn="tl" rotWithShape="0">
              <a:srgbClr val="6F6A5F">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38" name="Google Shape;38;p16"/>
          <p:cNvSpPr/>
          <p:nvPr/>
        </p:nvSpPr>
        <p:spPr>
          <a:xfrm>
            <a:off x="2172321" y="2814656"/>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a:path>
            <a:tileRect/>
          </a:gradFill>
          <a:ln w="9525" cap="rnd" cmpd="sng">
            <a:solidFill>
              <a:srgbClr val="2F8DA4">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p:txBody>
      </p:sp>
      <p:sp>
        <p:nvSpPr>
          <p:cNvPr id="39" name="Google Shape;39;p16"/>
          <p:cNvSpPr/>
          <p:nvPr/>
        </p:nvSpPr>
        <p:spPr>
          <a:xfrm>
            <a:off x="2408064" y="2745870"/>
            <a:ext cx="64008" cy="64008"/>
          </a:xfrm>
          <a:prstGeom prst="ellipse">
            <a:avLst/>
          </a:prstGeom>
          <a:noFill/>
          <a:ln w="12700" cap="rnd" cmpd="sng">
            <a:solidFill>
              <a:srgbClr val="317F92">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1435608" y="274320"/>
            <a:ext cx="749808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1435608" y="1524000"/>
            <a:ext cx="3657600" cy="4663440"/>
          </a:xfrm>
          <a:prstGeom prst="rect">
            <a:avLst/>
          </a:prstGeom>
          <a:noFill/>
          <a:ln>
            <a:noFill/>
          </a:ln>
        </p:spPr>
        <p:txBody>
          <a:bodyPr spcFirstLastPara="1" wrap="square" lIns="91425" tIns="45700" rIns="91425" bIns="45700" anchor="t" anchorCtr="0">
            <a:normAutofit/>
          </a:bodyPr>
          <a:lstStyle>
            <a:lvl1pPr marL="457200" lvl="0" indent="-370840" algn="l">
              <a:lnSpc>
                <a:spcPct val="100000"/>
              </a:lnSpc>
              <a:spcBef>
                <a:spcPts val="600"/>
              </a:spcBef>
              <a:spcAft>
                <a:spcPts val="0"/>
              </a:spcAft>
              <a:buSzPts val="2240"/>
              <a:buChar char="⚫"/>
              <a:defRPr sz="2800"/>
            </a:lvl1pPr>
            <a:lvl2pPr marL="914400" lvl="1" indent="-381000" algn="l">
              <a:lnSpc>
                <a:spcPct val="100000"/>
              </a:lnSpc>
              <a:spcBef>
                <a:spcPts val="550"/>
              </a:spcBef>
              <a:spcAft>
                <a:spcPts val="0"/>
              </a:spcAft>
              <a:buSzPts val="2400"/>
              <a:buChar char="◦"/>
              <a:defRPr sz="2400"/>
            </a:lvl2pPr>
            <a:lvl3pPr marL="1371600" lvl="2" indent="-355600" algn="l">
              <a:lnSpc>
                <a:spcPct val="100000"/>
              </a:lnSpc>
              <a:spcBef>
                <a:spcPts val="400"/>
              </a:spcBef>
              <a:spcAft>
                <a:spcPts val="0"/>
              </a:spcAft>
              <a:buSzPts val="20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3" name="Google Shape;43;p17"/>
          <p:cNvSpPr txBox="1">
            <a:spLocks noGrp="1"/>
          </p:cNvSpPr>
          <p:nvPr>
            <p:ph type="body" idx="2"/>
          </p:nvPr>
        </p:nvSpPr>
        <p:spPr>
          <a:xfrm>
            <a:off x="5276088" y="1524000"/>
            <a:ext cx="3657600" cy="4663440"/>
          </a:xfrm>
          <a:prstGeom prst="rect">
            <a:avLst/>
          </a:prstGeom>
          <a:noFill/>
          <a:ln>
            <a:noFill/>
          </a:ln>
        </p:spPr>
        <p:txBody>
          <a:bodyPr spcFirstLastPara="1" wrap="square" lIns="91425" tIns="45700" rIns="91425" bIns="45700" anchor="t" anchorCtr="0">
            <a:normAutofit/>
          </a:bodyPr>
          <a:lstStyle>
            <a:lvl1pPr marL="457200" lvl="0" indent="-370840" algn="l">
              <a:lnSpc>
                <a:spcPct val="100000"/>
              </a:lnSpc>
              <a:spcBef>
                <a:spcPts val="600"/>
              </a:spcBef>
              <a:spcAft>
                <a:spcPts val="0"/>
              </a:spcAft>
              <a:buSzPts val="2240"/>
              <a:buChar char="⚫"/>
              <a:defRPr sz="2800"/>
            </a:lvl1pPr>
            <a:lvl2pPr marL="914400" lvl="1" indent="-381000" algn="l">
              <a:lnSpc>
                <a:spcPct val="100000"/>
              </a:lnSpc>
              <a:spcBef>
                <a:spcPts val="550"/>
              </a:spcBef>
              <a:spcAft>
                <a:spcPts val="0"/>
              </a:spcAft>
              <a:buSzPts val="2400"/>
              <a:buChar char="◦"/>
              <a:defRPr sz="2400"/>
            </a:lvl2pPr>
            <a:lvl3pPr marL="1371600" lvl="2" indent="-355600" algn="l">
              <a:lnSpc>
                <a:spcPct val="100000"/>
              </a:lnSpc>
              <a:spcBef>
                <a:spcPts val="400"/>
              </a:spcBef>
              <a:spcAft>
                <a:spcPts val="0"/>
              </a:spcAft>
              <a:buSzPts val="20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4" name="Google Shape;44;p17"/>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7"/>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7"/>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mparación" type="twoTxTwoObj">
  <p:cSld name="TWO_OBJECTS_WITH_TEXT">
    <p:spTree>
      <p:nvGrpSpPr>
        <p:cNvPr id="1" name="Shape 47"/>
        <p:cNvGrpSpPr/>
        <p:nvPr/>
      </p:nvGrpSpPr>
      <p:grpSpPr>
        <a:xfrm>
          <a:off x="0" y="0"/>
          <a:ext cx="0" cy="0"/>
          <a:chOff x="0" y="0"/>
          <a:chExt cx="0" cy="0"/>
        </a:xfrm>
      </p:grpSpPr>
      <p:sp>
        <p:nvSpPr>
          <p:cNvPr id="48" name="Google Shape;48;p18"/>
          <p:cNvSpPr txBox="1">
            <a:spLocks noGrp="1"/>
          </p:cNvSpPr>
          <p:nvPr>
            <p:ph type="title"/>
          </p:nvPr>
        </p:nvSpPr>
        <p:spPr>
          <a:xfrm>
            <a:off x="457200" y="5160336"/>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562214"/>
              </a:buClr>
              <a:buSzPts val="4500"/>
              <a:buFont typeface="Gill Sans"/>
              <a:buNone/>
              <a:defRPr sz="45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8"/>
          <p:cNvSpPr txBox="1">
            <a:spLocks noGrp="1"/>
          </p:cNvSpPr>
          <p:nvPr>
            <p:ph type="body" idx="1"/>
          </p:nvPr>
        </p:nvSpPr>
        <p:spPr>
          <a:xfrm>
            <a:off x="457200" y="328278"/>
            <a:ext cx="4023360" cy="640080"/>
          </a:xfrm>
          <a:prstGeom prst="rect">
            <a:avLst/>
          </a:prstGeom>
          <a:solidFill>
            <a:schemeClr val="lt1"/>
          </a:solidFill>
          <a:ln w="10775" cap="flat" cmpd="sng">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marL="457200" lvl="0" indent="-228600" algn="l">
              <a:lnSpc>
                <a:spcPct val="100000"/>
              </a:lnSpc>
              <a:spcBef>
                <a:spcPts val="100"/>
              </a:spcBef>
              <a:spcAft>
                <a:spcPts val="0"/>
              </a:spcAft>
              <a:buSzPts val="1520"/>
              <a:buNone/>
              <a:defRPr sz="1900" b="0">
                <a:solidFill>
                  <a:schemeClr val="dk1"/>
                </a:solidFill>
              </a:defRPr>
            </a:lvl1pPr>
            <a:lvl2pPr marL="914400" lvl="1" indent="-228600" algn="l">
              <a:lnSpc>
                <a:spcPct val="100000"/>
              </a:lnSpc>
              <a:spcBef>
                <a:spcPts val="55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0" name="Google Shape;50;p18"/>
          <p:cNvSpPr txBox="1">
            <a:spLocks noGrp="1"/>
          </p:cNvSpPr>
          <p:nvPr>
            <p:ph type="body" idx="2"/>
          </p:nvPr>
        </p:nvSpPr>
        <p:spPr>
          <a:xfrm>
            <a:off x="4663440" y="328278"/>
            <a:ext cx="4023360" cy="640080"/>
          </a:xfrm>
          <a:prstGeom prst="rect">
            <a:avLst/>
          </a:prstGeom>
          <a:solidFill>
            <a:schemeClr val="lt1"/>
          </a:solidFill>
          <a:ln w="10775" cap="flat" cmpd="sng">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marL="457200" lvl="0" indent="-228600" algn="l">
              <a:lnSpc>
                <a:spcPct val="100000"/>
              </a:lnSpc>
              <a:spcBef>
                <a:spcPts val="100"/>
              </a:spcBef>
              <a:spcAft>
                <a:spcPts val="0"/>
              </a:spcAft>
              <a:buSzPts val="1520"/>
              <a:buNone/>
              <a:defRPr sz="1900" b="0">
                <a:solidFill>
                  <a:schemeClr val="dk1"/>
                </a:solidFill>
              </a:defRPr>
            </a:lvl1pPr>
            <a:lvl2pPr marL="914400" lvl="1" indent="-228600" algn="l">
              <a:lnSpc>
                <a:spcPct val="100000"/>
              </a:lnSpc>
              <a:spcBef>
                <a:spcPts val="55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1" name="Google Shape;51;p18"/>
          <p:cNvSpPr txBox="1">
            <a:spLocks noGrp="1"/>
          </p:cNvSpPr>
          <p:nvPr>
            <p:ph type="body" idx="3"/>
          </p:nvPr>
        </p:nvSpPr>
        <p:spPr>
          <a:xfrm>
            <a:off x="457200" y="969336"/>
            <a:ext cx="4023360" cy="4114800"/>
          </a:xfrm>
          <a:prstGeom prst="rect">
            <a:avLst/>
          </a:prstGeom>
          <a:noFill/>
          <a:ln w="10775" cap="flat" cmpd="sng">
            <a:solidFill>
              <a:schemeClr val="lt1"/>
            </a:solidFill>
            <a:prstDash val="dash"/>
            <a:miter lim="800000"/>
            <a:headEnd type="none" w="sm" len="sm"/>
            <a:tailEnd type="none" w="sm" len="sm"/>
          </a:ln>
        </p:spPr>
        <p:txBody>
          <a:bodyPr spcFirstLastPara="1" wrap="square" lIns="91425" tIns="45700" rIns="91425" bIns="45700" anchor="t" anchorCtr="0">
            <a:normAutofit/>
          </a:bodyPr>
          <a:lstStyle>
            <a:lvl1pPr marL="457200" lvl="0" indent="-350520" algn="l">
              <a:lnSpc>
                <a:spcPct val="100000"/>
              </a:lnSpc>
              <a:spcBef>
                <a:spcPts val="700"/>
              </a:spcBef>
              <a:spcAft>
                <a:spcPts val="0"/>
              </a:spcAft>
              <a:buSzPts val="1920"/>
              <a:buChar char="⚫"/>
              <a:defRPr sz="2400"/>
            </a:lvl1pPr>
            <a:lvl2pPr marL="914400" lvl="1" indent="-355600" algn="l">
              <a:lnSpc>
                <a:spcPct val="100000"/>
              </a:lnSpc>
              <a:spcBef>
                <a:spcPts val="700"/>
              </a:spcBef>
              <a:spcAft>
                <a:spcPts val="0"/>
              </a:spcAft>
              <a:buSzPts val="2000"/>
              <a:buChar char="◦"/>
              <a:defRPr sz="2000"/>
            </a:lvl2pPr>
            <a:lvl3pPr marL="1371600" lvl="2" indent="-342900" algn="l">
              <a:lnSpc>
                <a:spcPct val="100000"/>
              </a:lnSpc>
              <a:spcBef>
                <a:spcPts val="700"/>
              </a:spcBef>
              <a:spcAft>
                <a:spcPts val="0"/>
              </a:spcAft>
              <a:buSzPts val="1800"/>
              <a:buChar char="●"/>
              <a:defRPr sz="1800"/>
            </a:lvl3pPr>
            <a:lvl4pPr marL="1828800" lvl="3" indent="-330200" algn="l">
              <a:lnSpc>
                <a:spcPct val="100000"/>
              </a:lnSpc>
              <a:spcBef>
                <a:spcPts val="700"/>
              </a:spcBef>
              <a:spcAft>
                <a:spcPts val="0"/>
              </a:spcAft>
              <a:buSzPts val="1600"/>
              <a:buChar char="●"/>
              <a:defRPr sz="1600"/>
            </a:lvl4pPr>
            <a:lvl5pPr marL="2286000" lvl="4" indent="-330200" algn="l">
              <a:lnSpc>
                <a:spcPct val="100000"/>
              </a:lnSpc>
              <a:spcBef>
                <a:spcPts val="700"/>
              </a:spcBef>
              <a:spcAft>
                <a:spcPts val="0"/>
              </a:spcAft>
              <a:buSzPts val="1600"/>
              <a:buChar char="●"/>
              <a:defRPr sz="16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2" name="Google Shape;52;p18"/>
          <p:cNvSpPr txBox="1">
            <a:spLocks noGrp="1"/>
          </p:cNvSpPr>
          <p:nvPr>
            <p:ph type="body" idx="4"/>
          </p:nvPr>
        </p:nvSpPr>
        <p:spPr>
          <a:xfrm>
            <a:off x="4663440" y="969336"/>
            <a:ext cx="4023360" cy="4114800"/>
          </a:xfrm>
          <a:prstGeom prst="rect">
            <a:avLst/>
          </a:prstGeom>
          <a:noFill/>
          <a:ln w="10775" cap="flat" cmpd="sng">
            <a:solidFill>
              <a:schemeClr val="lt1"/>
            </a:solidFill>
            <a:prstDash val="dash"/>
            <a:miter lim="800000"/>
            <a:headEnd type="none" w="sm" len="sm"/>
            <a:tailEnd type="none" w="sm" len="sm"/>
          </a:ln>
        </p:spPr>
        <p:txBody>
          <a:bodyPr spcFirstLastPara="1" wrap="square" lIns="91425" tIns="45700" rIns="91425" bIns="45700" anchor="t" anchorCtr="0">
            <a:normAutofit/>
          </a:bodyPr>
          <a:lstStyle>
            <a:lvl1pPr marL="457200" lvl="0" indent="-350520" algn="l">
              <a:lnSpc>
                <a:spcPct val="100000"/>
              </a:lnSpc>
              <a:spcBef>
                <a:spcPts val="700"/>
              </a:spcBef>
              <a:spcAft>
                <a:spcPts val="0"/>
              </a:spcAft>
              <a:buSzPts val="1920"/>
              <a:buChar char="⚫"/>
              <a:defRPr sz="2400"/>
            </a:lvl1pPr>
            <a:lvl2pPr marL="914400" lvl="1" indent="-355600" algn="l">
              <a:lnSpc>
                <a:spcPct val="100000"/>
              </a:lnSpc>
              <a:spcBef>
                <a:spcPts val="700"/>
              </a:spcBef>
              <a:spcAft>
                <a:spcPts val="0"/>
              </a:spcAft>
              <a:buSzPts val="2000"/>
              <a:buChar char="◦"/>
              <a:defRPr sz="2000"/>
            </a:lvl2pPr>
            <a:lvl3pPr marL="1371600" lvl="2" indent="-342900" algn="l">
              <a:lnSpc>
                <a:spcPct val="100000"/>
              </a:lnSpc>
              <a:spcBef>
                <a:spcPts val="700"/>
              </a:spcBef>
              <a:spcAft>
                <a:spcPts val="0"/>
              </a:spcAft>
              <a:buSzPts val="1800"/>
              <a:buChar char="●"/>
              <a:defRPr sz="1800"/>
            </a:lvl3pPr>
            <a:lvl4pPr marL="1828800" lvl="3" indent="-330200" algn="l">
              <a:lnSpc>
                <a:spcPct val="100000"/>
              </a:lnSpc>
              <a:spcBef>
                <a:spcPts val="700"/>
              </a:spcBef>
              <a:spcAft>
                <a:spcPts val="0"/>
              </a:spcAft>
              <a:buSzPts val="1600"/>
              <a:buChar char="●"/>
              <a:defRPr sz="1600"/>
            </a:lvl4pPr>
            <a:lvl5pPr marL="2286000" lvl="4" indent="-330200" algn="l">
              <a:lnSpc>
                <a:spcPct val="100000"/>
              </a:lnSpc>
              <a:spcBef>
                <a:spcPts val="700"/>
              </a:spcBef>
              <a:spcAft>
                <a:spcPts val="0"/>
              </a:spcAft>
              <a:buSzPts val="1600"/>
              <a:buChar char="●"/>
              <a:defRPr sz="16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3" name="Google Shape;53;p18"/>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8"/>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8"/>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56"/>
        <p:cNvGrpSpPr/>
        <p:nvPr/>
      </p:nvGrpSpPr>
      <p:grpSpPr>
        <a:xfrm>
          <a:off x="0" y="0"/>
          <a:ext cx="0" cy="0"/>
          <a:chOff x="0" y="0"/>
          <a:chExt cx="0" cy="0"/>
        </a:xfrm>
      </p:grpSpPr>
      <p:sp>
        <p:nvSpPr>
          <p:cNvPr id="57" name="Google Shape;57;p19"/>
          <p:cNvSpPr txBox="1">
            <a:spLocks noGrp="1"/>
          </p:cNvSpPr>
          <p:nvPr>
            <p:ph type="title"/>
          </p:nvPr>
        </p:nvSpPr>
        <p:spPr>
          <a:xfrm>
            <a:off x="1435608" y="274320"/>
            <a:ext cx="749808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9"/>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 blanco" type="blank">
  <p:cSld name="BLANK">
    <p:spTree>
      <p:nvGrpSpPr>
        <p:cNvPr id="1" name="Shape 61"/>
        <p:cNvGrpSpPr/>
        <p:nvPr/>
      </p:nvGrpSpPr>
      <p:grpSpPr>
        <a:xfrm>
          <a:off x="0" y="0"/>
          <a:ext cx="0" cy="0"/>
          <a:chOff x="0" y="0"/>
          <a:chExt cx="0" cy="0"/>
        </a:xfrm>
      </p:grpSpPr>
      <p:sp>
        <p:nvSpPr>
          <p:cNvPr id="62" name="Google Shape;62;p20"/>
          <p:cNvSpPr/>
          <p:nvPr/>
        </p:nvSpPr>
        <p:spPr>
          <a:xfrm>
            <a:off x="1014984" y="0"/>
            <a:ext cx="81290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63" name="Google Shape;63;p20"/>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0"/>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
        <p:nvSpPr>
          <p:cNvPr id="66" name="Google Shape;66;p20"/>
          <p:cNvSpPr/>
          <p:nvPr/>
        </p:nvSpPr>
        <p:spPr>
          <a:xfrm>
            <a:off x="1014984" y="-54"/>
            <a:ext cx="73152" cy="6858054"/>
          </a:xfrm>
          <a:prstGeom prst="rect">
            <a:avLst/>
          </a:prstGeom>
          <a:solidFill>
            <a:schemeClr val="lt1"/>
          </a:solidFill>
          <a:ln>
            <a:noFill/>
          </a:ln>
          <a:effectLst>
            <a:outerShdw blurRad="38550" dist="38000" dir="10800000" algn="tl" rotWithShape="0">
              <a:srgbClr val="6F6A5F">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ido con título" type="objTx">
  <p:cSld name="OBJECT_WITH_CAPTION_TEXT">
    <p:spTree>
      <p:nvGrpSpPr>
        <p:cNvPr id="1" name="Shape 67"/>
        <p:cNvGrpSpPr/>
        <p:nvPr/>
      </p:nvGrpSpPr>
      <p:grpSpPr>
        <a:xfrm>
          <a:off x="0" y="0"/>
          <a:ext cx="0" cy="0"/>
          <a:chOff x="0" y="0"/>
          <a:chExt cx="0" cy="0"/>
        </a:xfrm>
      </p:grpSpPr>
      <p:sp>
        <p:nvSpPr>
          <p:cNvPr id="68" name="Google Shape;68;p21"/>
          <p:cNvSpPr txBox="1">
            <a:spLocks noGrp="1"/>
          </p:cNvSpPr>
          <p:nvPr>
            <p:ph type="title"/>
          </p:nvPr>
        </p:nvSpPr>
        <p:spPr>
          <a:xfrm>
            <a:off x="457200" y="216778"/>
            <a:ext cx="3810000" cy="1162050"/>
          </a:xfrm>
          <a:prstGeom prst="rect">
            <a:avLst/>
          </a:prstGeom>
          <a:noFill/>
          <a:ln>
            <a:noFill/>
          </a:ln>
        </p:spPr>
        <p:txBody>
          <a:bodyPr spcFirstLastPara="1" wrap="square" lIns="91425" tIns="45700" rIns="91425" bIns="45700" anchor="b" anchorCtr="0">
            <a:normAutofit/>
          </a:bodyPr>
          <a:lstStyle>
            <a:lvl1pPr lvl="0" algn="l">
              <a:lnSpc>
                <a:spcPct val="90909"/>
              </a:lnSpc>
              <a:spcBef>
                <a:spcPts val="0"/>
              </a:spcBef>
              <a:spcAft>
                <a:spcPts val="0"/>
              </a:spcAft>
              <a:buClr>
                <a:srgbClr val="562214"/>
              </a:buClr>
              <a:buSzPts val="2200"/>
              <a:buFont typeface="Gill Sans"/>
              <a:buNone/>
              <a:defRPr sz="22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1"/>
          <p:cNvSpPr txBox="1">
            <a:spLocks noGrp="1"/>
          </p:cNvSpPr>
          <p:nvPr>
            <p:ph type="body" idx="1"/>
          </p:nvPr>
        </p:nvSpPr>
        <p:spPr>
          <a:xfrm>
            <a:off x="457200" y="1406964"/>
            <a:ext cx="3810000" cy="698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120"/>
              <a:buNone/>
              <a:defRPr sz="1400"/>
            </a:lvl1pPr>
            <a:lvl2pPr marL="914400" lvl="1" indent="-228600" algn="l">
              <a:lnSpc>
                <a:spcPct val="100000"/>
              </a:lnSpc>
              <a:spcBef>
                <a:spcPts val="55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0" name="Google Shape;70;p21"/>
          <p:cNvSpPr txBox="1">
            <a:spLocks noGrp="1"/>
          </p:cNvSpPr>
          <p:nvPr>
            <p:ph type="body" idx="2"/>
          </p:nvPr>
        </p:nvSpPr>
        <p:spPr>
          <a:xfrm>
            <a:off x="457200" y="2133600"/>
            <a:ext cx="8153400" cy="3992563"/>
          </a:xfrm>
          <a:prstGeom prst="rect">
            <a:avLst/>
          </a:prstGeom>
          <a:noFill/>
          <a:ln>
            <a:noFill/>
          </a:ln>
        </p:spPr>
        <p:txBody>
          <a:bodyPr spcFirstLastPara="1" wrap="square" lIns="91425" tIns="45700" rIns="91425" bIns="45700" anchor="t" anchorCtr="0">
            <a:normAutofit/>
          </a:bodyPr>
          <a:lstStyle>
            <a:lvl1pPr marL="457200" lvl="0" indent="-391160" algn="l">
              <a:lnSpc>
                <a:spcPct val="100000"/>
              </a:lnSpc>
              <a:spcBef>
                <a:spcPts val="600"/>
              </a:spcBef>
              <a:spcAft>
                <a:spcPts val="0"/>
              </a:spcAft>
              <a:buSzPts val="2560"/>
              <a:buChar char="⚫"/>
              <a:defRPr sz="3200"/>
            </a:lvl1pPr>
            <a:lvl2pPr marL="914400" lvl="1" indent="-406400" algn="l">
              <a:lnSpc>
                <a:spcPct val="100000"/>
              </a:lnSpc>
              <a:spcBef>
                <a:spcPts val="550"/>
              </a:spcBef>
              <a:spcAft>
                <a:spcPts val="0"/>
              </a:spcAft>
              <a:buSzPts val="2800"/>
              <a:buChar char="◦"/>
              <a:defRPr sz="2800"/>
            </a:lvl2pPr>
            <a:lvl3pPr marL="1371600" lvl="2" indent="-381000" algn="l">
              <a:lnSpc>
                <a:spcPct val="100000"/>
              </a:lnSpc>
              <a:spcBef>
                <a:spcPts val="480"/>
              </a:spcBef>
              <a:spcAft>
                <a:spcPts val="0"/>
              </a:spcAft>
              <a:buSzPts val="2400"/>
              <a:buChar char="●"/>
              <a:defRPr sz="2400"/>
            </a:lvl3pPr>
            <a:lvl4pPr marL="1828800" lvl="3" indent="-355600" algn="l">
              <a:lnSpc>
                <a:spcPct val="100000"/>
              </a:lnSpc>
              <a:spcBef>
                <a:spcPts val="400"/>
              </a:spcBef>
              <a:spcAft>
                <a:spcPts val="0"/>
              </a:spcAft>
              <a:buSzPts val="2000"/>
              <a:buChar char="●"/>
              <a:defRPr sz="2000"/>
            </a:lvl4pPr>
            <a:lvl5pPr marL="2286000" lvl="4" indent="-355600" algn="l">
              <a:lnSpc>
                <a:spcPct val="100000"/>
              </a:lnSpc>
              <a:spcBef>
                <a:spcPts val="400"/>
              </a:spcBef>
              <a:spcAft>
                <a:spcPts val="0"/>
              </a:spcAft>
              <a:buSzPts val="2000"/>
              <a:buChar char="●"/>
              <a:defRPr sz="20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1" name="Google Shape;71;p21"/>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Imagen con título" type="picTx">
  <p:cSld name="PICTURE_WITH_CAPTION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a:off x="5886896" y="1066800"/>
            <a:ext cx="2743200" cy="1981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562214"/>
              </a:buClr>
              <a:buSzPts val="2100"/>
              <a:buFont typeface="Gill Sans"/>
              <a:buNone/>
              <a:defRPr sz="21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
        <p:nvSpPr>
          <p:cNvPr id="79" name="Google Shape;79;p22"/>
          <p:cNvSpPr/>
          <p:nvPr/>
        </p:nvSpPr>
        <p:spPr>
          <a:xfrm>
            <a:off x="762000" y="1066800"/>
            <a:ext cx="4572000" cy="4572000"/>
          </a:xfrm>
          <a:prstGeom prst="rect">
            <a:avLst/>
          </a:prstGeom>
          <a:solidFill>
            <a:srgbClr val="FFFFFF"/>
          </a:solidFill>
          <a:ln w="88900" cap="sq" cmpd="sng">
            <a:solidFill>
              <a:srgbClr val="FFFFFF"/>
            </a:solidFill>
            <a:prstDash val="solid"/>
            <a:miter lim="800000"/>
            <a:headEnd type="none" w="sm" len="sm"/>
            <a:tailEnd type="none" w="sm" len="sm"/>
          </a:ln>
          <a:effectLst>
            <a:outerShdw blurRad="55500" dist="18500" dir="5400000" algn="tl" rotWithShape="0">
              <a:srgbClr val="000000">
                <a:alpha val="34901"/>
              </a:srgbClr>
            </a:outerShdw>
          </a:effectLst>
        </p:spPr>
        <p:txBody>
          <a:bodyPr spcFirstLastPara="1" wrap="square" lIns="91425" tIns="274300" rIns="91425" bIns="45700" anchor="t" anchorCtr="0">
            <a:normAutofit/>
          </a:bodyPr>
          <a:lstStyle/>
          <a:p>
            <a:pPr marL="0" marR="0" lvl="0" indent="0" algn="l" rtl="0">
              <a:lnSpc>
                <a:spcPct val="93750"/>
              </a:lnSpc>
              <a:spcBef>
                <a:spcPts val="0"/>
              </a:spcBef>
              <a:spcAft>
                <a:spcPts val="0"/>
              </a:spcAft>
              <a:buClr>
                <a:schemeClr val="accent1"/>
              </a:buClr>
              <a:buSzPts val="2560"/>
              <a:buFont typeface="Noto Sans Symbols"/>
              <a:buNone/>
            </a:pPr>
            <a:endParaRPr sz="3200">
              <a:solidFill>
                <a:schemeClr val="dk1"/>
              </a:solidFill>
              <a:latin typeface="Gill Sans"/>
              <a:ea typeface="Gill Sans"/>
              <a:cs typeface="Gill Sans"/>
              <a:sym typeface="Gill Sans"/>
            </a:endParaRPr>
          </a:p>
        </p:txBody>
      </p:sp>
      <p:sp>
        <p:nvSpPr>
          <p:cNvPr id="80" name="Google Shape;80;p22"/>
          <p:cNvSpPr>
            <a:spLocks noGrp="1"/>
          </p:cNvSpPr>
          <p:nvPr>
            <p:ph type="pic" idx="2"/>
          </p:nvPr>
        </p:nvSpPr>
        <p:spPr>
          <a:xfrm>
            <a:off x="838200" y="1143003"/>
            <a:ext cx="4419600" cy="3514531"/>
          </a:xfrm>
          <a:prstGeom prst="roundRect">
            <a:avLst>
              <a:gd name="adj" fmla="val 783"/>
            </a:avLst>
          </a:prstGeom>
          <a:solidFill>
            <a:schemeClr val="lt2"/>
          </a:solidFill>
          <a:ln>
            <a:noFill/>
          </a:ln>
        </p:spPr>
      </p:sp>
      <p:sp>
        <p:nvSpPr>
          <p:cNvPr id="81" name="Google Shape;81;p22"/>
          <p:cNvSpPr/>
          <p:nvPr/>
        </p:nvSpPr>
        <p:spPr>
          <a:xfrm rot="-2131329">
            <a:off x="396725" y="954341"/>
            <a:ext cx="685800" cy="204310"/>
          </a:xfrm>
          <a:prstGeom prst="flowChartProcess">
            <a:avLst/>
          </a:prstGeom>
          <a:solidFill>
            <a:srgbClr val="FBFBFB">
              <a:alpha val="44705"/>
            </a:srgbClr>
          </a:solidFill>
          <a:ln w="9525" cap="rnd" cmpd="sng">
            <a:solidFill>
              <a:srgbClr val="FFFFFF"/>
            </a:solidFill>
            <a:prstDash val="solid"/>
            <a:round/>
            <a:headEnd type="none" w="sm" len="sm"/>
            <a:tailEnd type="none" w="sm" len="sm"/>
          </a:ln>
          <a:effectLst>
            <a:outerShdw blurRad="25400" dist="25400" dir="3300000" sx="96000" sy="96000" algn="tl" rotWithShape="0">
              <a:srgbClr val="EAD8B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82" name="Google Shape;82;p22"/>
          <p:cNvSpPr/>
          <p:nvPr/>
        </p:nvSpPr>
        <p:spPr>
          <a:xfrm rot="2103354" flipH="1">
            <a:off x="5003667" y="936786"/>
            <a:ext cx="649224" cy="204310"/>
          </a:xfrm>
          <a:prstGeom prst="flowChartProcess">
            <a:avLst/>
          </a:prstGeom>
          <a:solidFill>
            <a:srgbClr val="FBFBFB">
              <a:alpha val="44705"/>
            </a:srgbClr>
          </a:solidFill>
          <a:ln w="9525" cap="rnd" cmpd="sng">
            <a:solidFill>
              <a:srgbClr val="FFFFFF"/>
            </a:solidFill>
            <a:prstDash val="solid"/>
            <a:round/>
            <a:headEnd type="none" w="sm" len="sm"/>
            <a:tailEnd type="none" w="sm" len="sm"/>
          </a:ln>
          <a:effectLst>
            <a:outerShdw blurRad="25400" dist="25400" dir="3300000" sx="96000" sy="96000" algn="tl" rotWithShape="0">
              <a:schemeClr val="lt2">
                <a:alpha val="20000"/>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83" name="Google Shape;83;p22"/>
          <p:cNvSpPr txBox="1">
            <a:spLocks noGrp="1"/>
          </p:cNvSpPr>
          <p:nvPr>
            <p:ph type="body" idx="1"/>
          </p:nvPr>
        </p:nvSpPr>
        <p:spPr>
          <a:xfrm>
            <a:off x="838200" y="4800600"/>
            <a:ext cx="4419600" cy="762000"/>
          </a:xfrm>
          <a:prstGeom prst="rect">
            <a:avLst/>
          </a:prstGeom>
          <a:noFill/>
          <a:ln>
            <a:noFill/>
          </a:ln>
        </p:spPr>
        <p:txBody>
          <a:bodyPr spcFirstLastPara="1" wrap="square" lIns="91425" tIns="45700" rIns="91425" bIns="45700" anchor="ctr" anchorCtr="0">
            <a:normAutofit/>
          </a:bodyPr>
          <a:lstStyle>
            <a:lvl1pPr marL="457200" lvl="0" indent="-228600" algn="l">
              <a:lnSpc>
                <a:spcPct val="114285"/>
              </a:lnSpc>
              <a:spcBef>
                <a:spcPts val="0"/>
              </a:spcBef>
              <a:spcAft>
                <a:spcPts val="0"/>
              </a:spcAft>
              <a:buSzPts val="1120"/>
              <a:buNone/>
              <a:defRPr sz="1400">
                <a:solidFill>
                  <a:srgbClr val="777777"/>
                </a:solidFill>
              </a:defRPr>
            </a:lvl1pPr>
            <a:lvl2pPr marL="914400" lvl="1" indent="-304800" algn="l">
              <a:lnSpc>
                <a:spcPct val="100000"/>
              </a:lnSpc>
              <a:spcBef>
                <a:spcPts val="550"/>
              </a:spcBef>
              <a:spcAft>
                <a:spcPts val="0"/>
              </a:spcAft>
              <a:buSzPts val="1200"/>
              <a:buChar char="◦"/>
              <a:defRPr sz="1200"/>
            </a:lvl2pPr>
            <a:lvl3pPr marL="1371600" lvl="2" indent="-292100" algn="l">
              <a:lnSpc>
                <a:spcPct val="100000"/>
              </a:lnSpc>
              <a:spcBef>
                <a:spcPts val="200"/>
              </a:spcBef>
              <a:spcAft>
                <a:spcPts val="0"/>
              </a:spcAft>
              <a:buSzPts val="1000"/>
              <a:buChar char="●"/>
              <a:defRPr sz="1000"/>
            </a:lvl3pPr>
            <a:lvl4pPr marL="1828800" lvl="3" indent="-285750" algn="l">
              <a:lnSpc>
                <a:spcPct val="100000"/>
              </a:lnSpc>
              <a:spcBef>
                <a:spcPts val="180"/>
              </a:spcBef>
              <a:spcAft>
                <a:spcPts val="0"/>
              </a:spcAft>
              <a:buSzPts val="900"/>
              <a:buChar char="●"/>
              <a:defRPr sz="900"/>
            </a:lvl4pPr>
            <a:lvl5pPr marL="2286000" lvl="4" indent="-285750" algn="l">
              <a:lnSpc>
                <a:spcPct val="100000"/>
              </a:lnSpc>
              <a:spcBef>
                <a:spcPts val="180"/>
              </a:spcBef>
              <a:spcAft>
                <a:spcPts val="0"/>
              </a:spcAft>
              <a:buSzPts val="900"/>
              <a:buChar char="●"/>
              <a:defRPr sz="9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84"/>
        <p:cNvGrpSpPr/>
        <p:nvPr/>
      </p:nvGrpSpPr>
      <p:grpSpPr>
        <a:xfrm>
          <a:off x="0" y="0"/>
          <a:ext cx="0" cy="0"/>
          <a:chOff x="0" y="0"/>
          <a:chExt cx="0" cy="0"/>
        </a:xfrm>
      </p:grpSpPr>
      <p:sp>
        <p:nvSpPr>
          <p:cNvPr id="85" name="Google Shape;85;p23"/>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3"/>
          <p:cNvSpPr txBox="1">
            <a:spLocks noGrp="1"/>
          </p:cNvSpPr>
          <p:nvPr>
            <p:ph type="body" idx="1"/>
          </p:nvPr>
        </p:nvSpPr>
        <p:spPr>
          <a:xfrm rot="5400000">
            <a:off x="2784348" y="99060"/>
            <a:ext cx="4800600" cy="749808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600"/>
              </a:spcBef>
              <a:spcAft>
                <a:spcPts val="0"/>
              </a:spcAft>
              <a:buSzPts val="1440"/>
              <a:buChar char="⚫"/>
              <a:defRPr/>
            </a:lvl1pPr>
            <a:lvl2pPr marL="914400" lvl="1" indent="-342900" algn="l">
              <a:lnSpc>
                <a:spcPct val="100000"/>
              </a:lnSpc>
              <a:spcBef>
                <a:spcPts val="55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7" name="Google Shape;87;p23"/>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3"/>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3"/>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90"/>
        <p:cNvGrpSpPr/>
        <p:nvPr/>
      </p:nvGrpSpPr>
      <p:grpSpPr>
        <a:xfrm>
          <a:off x="0" y="0"/>
          <a:ext cx="0" cy="0"/>
          <a:chOff x="0" y="0"/>
          <a:chExt cx="0" cy="0"/>
        </a:xfrm>
      </p:grpSpPr>
      <p:sp>
        <p:nvSpPr>
          <p:cNvPr id="91" name="Google Shape;91;p24"/>
          <p:cNvSpPr txBox="1">
            <a:spLocks noGrp="1"/>
          </p:cNvSpPr>
          <p:nvPr>
            <p:ph type="title"/>
          </p:nvPr>
        </p:nvSpPr>
        <p:spPr>
          <a:xfrm rot="5400000">
            <a:off x="4846638" y="2286002"/>
            <a:ext cx="5851525" cy="1828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4"/>
          <p:cNvSpPr txBox="1">
            <a:spLocks noGrp="1"/>
          </p:cNvSpPr>
          <p:nvPr>
            <p:ph type="body" idx="1"/>
          </p:nvPr>
        </p:nvSpPr>
        <p:spPr>
          <a:xfrm rot="5400000">
            <a:off x="998538" y="419103"/>
            <a:ext cx="5851525" cy="55626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600"/>
              </a:spcBef>
              <a:spcAft>
                <a:spcPts val="0"/>
              </a:spcAft>
              <a:buSzPts val="1440"/>
              <a:buChar char="⚫"/>
              <a:defRPr/>
            </a:lvl1pPr>
            <a:lvl2pPr marL="914400" lvl="1" indent="-342900" algn="l">
              <a:lnSpc>
                <a:spcPct val="100000"/>
              </a:lnSpc>
              <a:spcBef>
                <a:spcPts val="55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93" name="Google Shape;93;p24"/>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4"/>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4"/>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90000" sy="90000" flip="xy" algn="tl"/>
        </a:blipFill>
        <a:effectLst/>
      </p:bgPr>
    </p:bg>
    <p:spTree>
      <p:nvGrpSpPr>
        <p:cNvPr id="1" name="Shape 5"/>
        <p:cNvGrpSpPr/>
        <p:nvPr/>
      </p:nvGrpSpPr>
      <p:grpSpPr>
        <a:xfrm>
          <a:off x="0" y="0"/>
          <a:ext cx="0" cy="0"/>
          <a:chOff x="0" y="0"/>
          <a:chExt cx="0" cy="0"/>
        </a:xfrm>
      </p:grpSpPr>
      <p:sp>
        <p:nvSpPr>
          <p:cNvPr id="6" name="Google Shape;6;p13"/>
          <p:cNvSpPr/>
          <p:nvPr/>
        </p:nvSpPr>
        <p:spPr>
          <a:xfrm>
            <a:off x="-815927" y="-815922"/>
            <a:ext cx="1638887" cy="1638887"/>
          </a:xfrm>
          <a:prstGeom prst="pie">
            <a:avLst>
              <a:gd name="adj1" fmla="val 0"/>
              <a:gd name="adj2" fmla="val 5402120"/>
            </a:avLst>
          </a:prstGeom>
          <a:solidFill>
            <a:srgbClr val="FEF9F3">
              <a:alpha val="32941"/>
            </a:srgbClr>
          </a:solidFill>
          <a:ln w="9525" cap="rnd" cmpd="sng">
            <a:solidFill>
              <a:srgbClr val="D1C19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ill Sans"/>
              <a:ea typeface="Gill Sans"/>
              <a:cs typeface="Gill Sans"/>
              <a:sym typeface="Gill Sans"/>
            </a:endParaRPr>
          </a:p>
        </p:txBody>
      </p:sp>
      <p:sp>
        <p:nvSpPr>
          <p:cNvPr id="7" name="Google Shape;7;p13"/>
          <p:cNvSpPr/>
          <p:nvPr/>
        </p:nvSpPr>
        <p:spPr>
          <a:xfrm>
            <a:off x="168816" y="21102"/>
            <a:ext cx="1702191" cy="1702191"/>
          </a:xfrm>
          <a:prstGeom prst="ellipse">
            <a:avLst/>
          </a:prstGeom>
          <a:noFill/>
          <a:ln w="27300" cap="rnd" cmpd="sng">
            <a:solidFill>
              <a:srgbClr val="FFF5DB"/>
            </a:solidFill>
            <a:prstDash val="solid"/>
            <a:round/>
            <a:headEnd type="none" w="sm" len="sm"/>
            <a:tailEnd type="none" w="sm" len="sm"/>
          </a:ln>
          <a:effectLst>
            <a:outerShdw blurRad="25400" dist="25400" dir="5400000" algn="tl" rotWithShape="0">
              <a:srgbClr val="ADA48C">
                <a:alpha val="8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ill Sans"/>
              <a:ea typeface="Gill Sans"/>
              <a:cs typeface="Gill Sans"/>
              <a:sym typeface="Gill Sans"/>
            </a:endParaRPr>
          </a:p>
        </p:txBody>
      </p:sp>
      <p:sp>
        <p:nvSpPr>
          <p:cNvPr id="8" name="Google Shape;8;p13"/>
          <p:cNvSpPr/>
          <p:nvPr/>
        </p:nvSpPr>
        <p:spPr>
          <a:xfrm rot="2315675">
            <a:off x="182881" y="1055077"/>
            <a:ext cx="1125717" cy="1102624"/>
          </a:xfrm>
          <a:prstGeom prst="donut">
            <a:avLst>
              <a:gd name="adj" fmla="val 11833"/>
            </a:avLst>
          </a:prstGeom>
          <a:gradFill>
            <a:gsLst>
              <a:gs pos="0">
                <a:srgbClr val="FEFBF4">
                  <a:alpha val="69803"/>
                </a:srgbClr>
              </a:gs>
              <a:gs pos="70000">
                <a:srgbClr val="FFFDF8">
                  <a:alpha val="54901"/>
                </a:srgbClr>
              </a:gs>
              <a:gs pos="100000">
                <a:srgbClr val="EDCF8C">
                  <a:alpha val="60000"/>
                </a:srgbClr>
              </a:gs>
            </a:gsLst>
            <a:path path="circle">
              <a:fillToRect/>
            </a:path>
            <a:tileRect/>
          </a:gradFill>
          <a:ln w="9525" cap="rnd" cmpd="sng">
            <a:solidFill>
              <a:srgbClr val="C5B390"/>
            </a:solidFill>
            <a:prstDash val="solid"/>
            <a:round/>
            <a:headEnd type="none" w="sm" len="sm"/>
            <a:tailEnd type="none" w="sm" len="sm"/>
          </a:ln>
          <a:effectLst>
            <a:outerShdw blurRad="12700" dist="15000" dir="4500000" algn="tl" rotWithShape="0">
              <a:srgbClr val="564E4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ill Sans"/>
              <a:ea typeface="Gill Sans"/>
              <a:cs typeface="Gill Sans"/>
              <a:sym typeface="Gill Sans"/>
            </a:endParaRPr>
          </a:p>
        </p:txBody>
      </p:sp>
      <p:sp>
        <p:nvSpPr>
          <p:cNvPr id="9" name="Google Shape;9;p13"/>
          <p:cNvSpPr/>
          <p:nvPr/>
        </p:nvSpPr>
        <p:spPr>
          <a:xfrm>
            <a:off x="1012873" y="-54"/>
            <a:ext cx="8131127" cy="685805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ill Sans"/>
              <a:ea typeface="Gill Sans"/>
              <a:cs typeface="Gill Sans"/>
              <a:sym typeface="Gill Sans"/>
            </a:endParaRPr>
          </a:p>
        </p:txBody>
      </p:sp>
      <p:sp>
        <p:nvSpPr>
          <p:cNvPr id="10" name="Google Shape;10;p13"/>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rgbClr val="562214"/>
              </a:buClr>
              <a:buSzPts val="4300"/>
              <a:buFont typeface="Gill Sans"/>
              <a:buNone/>
              <a:defRPr sz="4300" b="0" i="0" u="none" strike="noStrike" cap="none">
                <a:solidFill>
                  <a:srgbClr val="562214"/>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3"/>
          <p:cNvSpPr txBox="1">
            <a:spLocks noGrp="1"/>
          </p:cNvSpPr>
          <p:nvPr>
            <p:ph type="body" idx="1"/>
          </p:nvPr>
        </p:nvSpPr>
        <p:spPr>
          <a:xfrm>
            <a:off x="1435608" y="1447800"/>
            <a:ext cx="7498080" cy="4800600"/>
          </a:xfrm>
          <a:prstGeom prst="rect">
            <a:avLst/>
          </a:prstGeom>
          <a:noFill/>
          <a:ln>
            <a:noFill/>
          </a:ln>
        </p:spPr>
        <p:txBody>
          <a:bodyPr spcFirstLastPara="1" wrap="square" lIns="91425" tIns="45700" rIns="91425" bIns="45700" anchor="t" anchorCtr="0">
            <a:normAutofit/>
          </a:bodyPr>
          <a:lstStyle>
            <a:lvl1pPr marL="457200" marR="0" lvl="0" indent="-391160" algn="l" rtl="0">
              <a:lnSpc>
                <a:spcPct val="100000"/>
              </a:lnSpc>
              <a:spcBef>
                <a:spcPts val="600"/>
              </a:spcBef>
              <a:spcAft>
                <a:spcPts val="0"/>
              </a:spcAft>
              <a:buClr>
                <a:schemeClr val="accent1"/>
              </a:buClr>
              <a:buSzPts val="2560"/>
              <a:buFont typeface="Noto Sans Symbols"/>
              <a:buChar char="⚫"/>
              <a:defRPr sz="3200" b="0" i="0" u="none" strike="noStrike" cap="none">
                <a:solidFill>
                  <a:schemeClr val="dk1"/>
                </a:solidFill>
                <a:latin typeface="Gill Sans"/>
                <a:ea typeface="Gill Sans"/>
                <a:cs typeface="Gill Sans"/>
                <a:sym typeface="Gill Sans"/>
              </a:defRPr>
            </a:lvl1pPr>
            <a:lvl2pPr marL="914400" marR="0" lvl="1" indent="-406400"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Gill Sans"/>
                <a:ea typeface="Gill Sans"/>
                <a:cs typeface="Gill Sans"/>
                <a:sym typeface="Gill Sans"/>
              </a:defRPr>
            </a:lvl2pPr>
            <a:lvl3pPr marL="1371600" marR="0" lvl="2" indent="-381000"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Gill Sans"/>
                <a:ea typeface="Gill Sans"/>
                <a:cs typeface="Gill Sans"/>
                <a:sym typeface="Gill Sans"/>
              </a:defRPr>
            </a:lvl3pPr>
            <a:lvl4pPr marL="1828800" marR="0" lvl="3" indent="-355600"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Gill Sans"/>
                <a:ea typeface="Gill Sans"/>
                <a:cs typeface="Gill Sans"/>
                <a:sym typeface="Gill Sans"/>
              </a:defRPr>
            </a:lvl4pPr>
            <a:lvl5pPr marL="2286000" marR="0" lvl="4" indent="-35560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Gill Sans"/>
                <a:ea typeface="Gill Sans"/>
                <a:cs typeface="Gill Sans"/>
                <a:sym typeface="Gill Sans"/>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Gill Sans"/>
                <a:ea typeface="Gill Sans"/>
                <a:cs typeface="Gill Sans"/>
                <a:sym typeface="Gill Sans"/>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9pPr>
          </a:lstStyle>
          <a:p>
            <a:endParaRPr/>
          </a:p>
        </p:txBody>
      </p:sp>
      <p:sp>
        <p:nvSpPr>
          <p:cNvPr id="12" name="Google Shape;12;p13"/>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1200" b="0" i="0" u="none" strike="noStrike" cap="none">
                <a:solidFill>
                  <a:srgbClr val="B3A787"/>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13"/>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rgbClr val="B3A787"/>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13"/>
          <p:cNvSpPr txBox="1">
            <a:spLocks noGrp="1"/>
          </p:cNvSpPr>
          <p:nvPr>
            <p:ph type="sldNum" idx="12"/>
          </p:nvPr>
        </p:nvSpPr>
        <p:spPr>
          <a:xfrm>
            <a:off x="8613648"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1200" b="0" i="0" u="none" strike="noStrike" cap="none">
                <a:solidFill>
                  <a:srgbClr val="B3A787"/>
                </a:solidFill>
                <a:latin typeface="Gill Sans"/>
                <a:ea typeface="Gill Sans"/>
                <a:cs typeface="Gill Sans"/>
                <a:sym typeface="Gill Sans"/>
              </a:defRPr>
            </a:lvl1pPr>
            <a:lvl2pPr marL="0" marR="0" lvl="1" indent="0" algn="ctr" rtl="0">
              <a:spcBef>
                <a:spcPts val="0"/>
              </a:spcBef>
              <a:buNone/>
              <a:defRPr sz="1200" b="0" i="0" u="none" strike="noStrike" cap="none">
                <a:solidFill>
                  <a:srgbClr val="B3A787"/>
                </a:solidFill>
                <a:latin typeface="Gill Sans"/>
                <a:ea typeface="Gill Sans"/>
                <a:cs typeface="Gill Sans"/>
                <a:sym typeface="Gill Sans"/>
              </a:defRPr>
            </a:lvl2pPr>
            <a:lvl3pPr marL="0" marR="0" lvl="2" indent="0" algn="ctr" rtl="0">
              <a:spcBef>
                <a:spcPts val="0"/>
              </a:spcBef>
              <a:buNone/>
              <a:defRPr sz="1200" b="0" i="0" u="none" strike="noStrike" cap="none">
                <a:solidFill>
                  <a:srgbClr val="B3A787"/>
                </a:solidFill>
                <a:latin typeface="Gill Sans"/>
                <a:ea typeface="Gill Sans"/>
                <a:cs typeface="Gill Sans"/>
                <a:sym typeface="Gill Sans"/>
              </a:defRPr>
            </a:lvl3pPr>
            <a:lvl4pPr marL="0" marR="0" lvl="3" indent="0" algn="ctr" rtl="0">
              <a:spcBef>
                <a:spcPts val="0"/>
              </a:spcBef>
              <a:buNone/>
              <a:defRPr sz="1200" b="0" i="0" u="none" strike="noStrike" cap="none">
                <a:solidFill>
                  <a:srgbClr val="B3A787"/>
                </a:solidFill>
                <a:latin typeface="Gill Sans"/>
                <a:ea typeface="Gill Sans"/>
                <a:cs typeface="Gill Sans"/>
                <a:sym typeface="Gill Sans"/>
              </a:defRPr>
            </a:lvl4pPr>
            <a:lvl5pPr marL="0" marR="0" lvl="4" indent="0" algn="ctr" rtl="0">
              <a:spcBef>
                <a:spcPts val="0"/>
              </a:spcBef>
              <a:buNone/>
              <a:defRPr sz="1200" b="0" i="0" u="none" strike="noStrike" cap="none">
                <a:solidFill>
                  <a:srgbClr val="B3A787"/>
                </a:solidFill>
                <a:latin typeface="Gill Sans"/>
                <a:ea typeface="Gill Sans"/>
                <a:cs typeface="Gill Sans"/>
                <a:sym typeface="Gill Sans"/>
              </a:defRPr>
            </a:lvl5pPr>
            <a:lvl6pPr marL="0" marR="0" lvl="5" indent="0" algn="ctr" rtl="0">
              <a:spcBef>
                <a:spcPts val="0"/>
              </a:spcBef>
              <a:buNone/>
              <a:defRPr sz="1200" b="0" i="0" u="none" strike="noStrike" cap="none">
                <a:solidFill>
                  <a:srgbClr val="B3A787"/>
                </a:solidFill>
                <a:latin typeface="Gill Sans"/>
                <a:ea typeface="Gill Sans"/>
                <a:cs typeface="Gill Sans"/>
                <a:sym typeface="Gill Sans"/>
              </a:defRPr>
            </a:lvl6pPr>
            <a:lvl7pPr marL="0" marR="0" lvl="6" indent="0" algn="ctr" rtl="0">
              <a:spcBef>
                <a:spcPts val="0"/>
              </a:spcBef>
              <a:buNone/>
              <a:defRPr sz="1200" b="0" i="0" u="none" strike="noStrike" cap="none">
                <a:solidFill>
                  <a:srgbClr val="B3A787"/>
                </a:solidFill>
                <a:latin typeface="Gill Sans"/>
                <a:ea typeface="Gill Sans"/>
                <a:cs typeface="Gill Sans"/>
                <a:sym typeface="Gill Sans"/>
              </a:defRPr>
            </a:lvl7pPr>
            <a:lvl8pPr marL="0" marR="0" lvl="7" indent="0" algn="ctr" rtl="0">
              <a:spcBef>
                <a:spcPts val="0"/>
              </a:spcBef>
              <a:buNone/>
              <a:defRPr sz="1200" b="0" i="0" u="none" strike="noStrike" cap="none">
                <a:solidFill>
                  <a:srgbClr val="B3A787"/>
                </a:solidFill>
                <a:latin typeface="Gill Sans"/>
                <a:ea typeface="Gill Sans"/>
                <a:cs typeface="Gill Sans"/>
                <a:sym typeface="Gill Sans"/>
              </a:defRPr>
            </a:lvl8pPr>
            <a:lvl9pPr marL="0" marR="0" lvl="8" indent="0" algn="ctr" rtl="0">
              <a:spcBef>
                <a:spcPts val="0"/>
              </a:spcBef>
              <a:buNone/>
              <a:defRPr sz="1200" b="0" i="0" u="none" strike="noStrike" cap="none">
                <a:solidFill>
                  <a:srgbClr val="B3A787"/>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s-ES"/>
              <a:pPr marL="0" lvl="0" indent="0" algn="ctr" rtl="0">
                <a:spcBef>
                  <a:spcPts val="0"/>
                </a:spcBef>
                <a:spcAft>
                  <a:spcPts val="0"/>
                </a:spcAft>
                <a:buNone/>
              </a:pPr>
              <a:t>‹Nº›</a:t>
            </a:fld>
            <a:endParaRPr/>
          </a:p>
        </p:txBody>
      </p:sp>
      <p:sp>
        <p:nvSpPr>
          <p:cNvPr id="15" name="Google Shape;15;p13"/>
          <p:cNvSpPr/>
          <p:nvPr/>
        </p:nvSpPr>
        <p:spPr>
          <a:xfrm>
            <a:off x="1014984" y="-54"/>
            <a:ext cx="73152" cy="6858054"/>
          </a:xfrm>
          <a:prstGeom prst="rect">
            <a:avLst/>
          </a:prstGeom>
          <a:solidFill>
            <a:schemeClr val="lt1"/>
          </a:solidFill>
          <a:ln>
            <a:noFill/>
          </a:ln>
          <a:effectLst>
            <a:outerShdw blurRad="38550" dist="38000" dir="10800000" algn="tl" rotWithShape="0">
              <a:srgbClr val="6F6A5F">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ill Sans"/>
              <a:ea typeface="Gill Sans"/>
              <a:cs typeface="Gill Sans"/>
              <a:sym typeface="Gill San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9.png"/><Relationship Id="rId7" Type="http://schemas.openxmlformats.org/officeDocument/2006/relationships/diagramQuickStyle" Target="../diagrams/quickStyle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1481958" y="1124252"/>
            <a:ext cx="7184872" cy="1957400"/>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562214"/>
              </a:buClr>
              <a:buSzPct val="100000"/>
              <a:buFont typeface="Gill Sans"/>
              <a:buNone/>
            </a:pPr>
            <a:r>
              <a:rPr lang="es-ES" dirty="0"/>
              <a:t>Propiedades Algebraicas de Polinomios Trigonométricos </a:t>
            </a:r>
            <a:r>
              <a:rPr lang="es-ES" dirty="0" smtClean="0"/>
              <a:t/>
            </a:r>
            <a:br>
              <a:rPr lang="es-ES" dirty="0" smtClean="0"/>
            </a:br>
            <a:r>
              <a:rPr lang="es-ES" dirty="0" smtClean="0"/>
              <a:t>y </a:t>
            </a:r>
            <a:r>
              <a:rPr lang="es-ES" dirty="0"/>
              <a:t>sus Aplicaciones</a:t>
            </a:r>
            <a:endParaRPr/>
          </a:p>
        </p:txBody>
      </p:sp>
      <p:sp>
        <p:nvSpPr>
          <p:cNvPr id="101" name="Google Shape;101;p1"/>
          <p:cNvSpPr txBox="1">
            <a:spLocks noGrp="1"/>
          </p:cNvSpPr>
          <p:nvPr>
            <p:ph type="subTitle" idx="1"/>
          </p:nvPr>
        </p:nvSpPr>
        <p:spPr>
          <a:xfrm>
            <a:off x="1285852" y="4572008"/>
            <a:ext cx="7406640" cy="1752600"/>
          </a:xfrm>
          <a:prstGeom prst="rect">
            <a:avLst/>
          </a:prstGeom>
          <a:noFill/>
          <a:ln>
            <a:noFill/>
          </a:ln>
        </p:spPr>
        <p:txBody>
          <a:bodyPr spcFirstLastPara="1" wrap="square" lIns="91425" tIns="0" rIns="91425" bIns="45700" anchor="t" anchorCtr="0">
            <a:normAutofit/>
          </a:bodyPr>
          <a:lstStyle/>
          <a:p>
            <a:pPr marL="27432" lvl="0" indent="0" algn="r" rtl="0">
              <a:lnSpc>
                <a:spcPct val="100000"/>
              </a:lnSpc>
              <a:spcBef>
                <a:spcPts val="0"/>
              </a:spcBef>
              <a:spcAft>
                <a:spcPts val="0"/>
              </a:spcAft>
              <a:buSzPts val="2240"/>
              <a:buNone/>
            </a:pPr>
            <a:r>
              <a:rPr lang="es-ES" sz="2800" dirty="0"/>
              <a:t>Mgter. Ing.</a:t>
            </a:r>
            <a:endParaRPr/>
          </a:p>
          <a:p>
            <a:pPr marL="27432" lvl="0" indent="0" algn="r" rtl="0">
              <a:lnSpc>
                <a:spcPct val="100000"/>
              </a:lnSpc>
              <a:spcBef>
                <a:spcPts val="600"/>
              </a:spcBef>
              <a:spcAft>
                <a:spcPts val="0"/>
              </a:spcAft>
              <a:buSzPts val="3200"/>
              <a:buNone/>
            </a:pPr>
            <a:r>
              <a:rPr lang="es-ES" sz="4000" dirty="0"/>
              <a:t>Dante E. Wojtiuk</a:t>
            </a:r>
            <a:endParaRPr/>
          </a:p>
          <a:p>
            <a:pPr marL="27432" lvl="0" indent="0" algn="r" rtl="0">
              <a:lnSpc>
                <a:spcPct val="100000"/>
              </a:lnSpc>
              <a:spcBef>
                <a:spcPts val="600"/>
              </a:spcBef>
              <a:spcAft>
                <a:spcPts val="0"/>
              </a:spcAft>
              <a:buSzPts val="2080"/>
              <a:buNone/>
            </a:pPr>
            <a:r>
              <a:rPr lang="es-ES" dirty="0"/>
              <a:t>dantewo@gmail.com</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a:t>Agenda</a:t>
            </a:r>
            <a:endParaRPr/>
          </a:p>
        </p:txBody>
      </p:sp>
      <p:sp>
        <p:nvSpPr>
          <p:cNvPr id="107" name="Google Shape;107;p2"/>
          <p:cNvSpPr txBox="1">
            <a:spLocks noGrp="1"/>
          </p:cNvSpPr>
          <p:nvPr>
            <p:ph type="body" idx="1"/>
          </p:nvPr>
        </p:nvSpPr>
        <p:spPr>
          <a:xfrm>
            <a:off x="1435608" y="1447800"/>
            <a:ext cx="7498080" cy="4800600"/>
          </a:xfrm>
          <a:prstGeom prst="rect">
            <a:avLst/>
          </a:prstGeom>
          <a:noFill/>
          <a:ln>
            <a:noFill/>
          </a:ln>
        </p:spPr>
        <p:txBody>
          <a:bodyPr spcFirstLastPara="1" wrap="square" lIns="91425" tIns="45700" rIns="91425" bIns="45700" anchor="t" anchorCtr="0">
            <a:normAutofit/>
          </a:bodyPr>
          <a:lstStyle/>
          <a:p>
            <a:pPr marL="365760" lvl="0" indent="-283464" algn="l" rtl="0">
              <a:lnSpc>
                <a:spcPct val="100000"/>
              </a:lnSpc>
              <a:spcBef>
                <a:spcPts val="0"/>
              </a:spcBef>
              <a:spcAft>
                <a:spcPts val="0"/>
              </a:spcAft>
              <a:buSzPts val="2560"/>
              <a:buChar char="⚫"/>
            </a:pPr>
            <a:r>
              <a:rPr lang="es-ES" dirty="0" smtClean="0"/>
              <a:t> Introducción</a:t>
            </a:r>
            <a:endParaRPr/>
          </a:p>
          <a:p>
            <a:pPr marL="365760" lvl="0" indent="-283464" algn="l" rtl="0">
              <a:lnSpc>
                <a:spcPct val="100000"/>
              </a:lnSpc>
              <a:spcBef>
                <a:spcPts val="600"/>
              </a:spcBef>
              <a:spcAft>
                <a:spcPts val="0"/>
              </a:spcAft>
              <a:buSzPts val="2560"/>
              <a:buChar char="⚫"/>
            </a:pPr>
            <a:r>
              <a:rPr lang="es-ES" dirty="0" smtClean="0"/>
              <a:t> Las </a:t>
            </a:r>
            <a:r>
              <a:rPr lang="es-ES" dirty="0"/>
              <a:t>Propiedades Fundamentales</a:t>
            </a:r>
            <a:endParaRPr/>
          </a:p>
          <a:p>
            <a:pPr marL="365760" lvl="0" indent="-283464" algn="l" rtl="0">
              <a:lnSpc>
                <a:spcPct val="100000"/>
              </a:lnSpc>
              <a:spcBef>
                <a:spcPts val="600"/>
              </a:spcBef>
              <a:spcAft>
                <a:spcPts val="0"/>
              </a:spcAft>
              <a:buSzPts val="2560"/>
              <a:buChar char="⚫"/>
            </a:pPr>
            <a:r>
              <a:rPr lang="es-ES" dirty="0" smtClean="0"/>
              <a:t> Generalizaciones</a:t>
            </a:r>
            <a:endParaRPr/>
          </a:p>
          <a:p>
            <a:pPr marL="365760" lvl="0" indent="-283464" algn="l" rtl="0">
              <a:lnSpc>
                <a:spcPct val="100000"/>
              </a:lnSpc>
              <a:spcBef>
                <a:spcPts val="600"/>
              </a:spcBef>
              <a:spcAft>
                <a:spcPts val="0"/>
              </a:spcAft>
              <a:buSzPts val="2560"/>
              <a:buChar char="⚫"/>
            </a:pPr>
            <a:r>
              <a:rPr lang="es-ES" dirty="0" smtClean="0"/>
              <a:t> Aplicaciones</a:t>
            </a:r>
            <a:endParaRPr/>
          </a:p>
          <a:p>
            <a:pPr marL="365760" lvl="0" indent="-120903" algn="l" rtl="0">
              <a:lnSpc>
                <a:spcPct val="100000"/>
              </a:lnSpc>
              <a:spcBef>
                <a:spcPts val="600"/>
              </a:spcBef>
              <a:spcAft>
                <a:spcPts val="0"/>
              </a:spcAft>
              <a:buSzPts val="2560"/>
              <a:buNone/>
            </a:pP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b="1" dirty="0"/>
              <a:t>Introducción</a:t>
            </a:r>
            <a:endParaRPr b="1"/>
          </a:p>
        </p:txBody>
      </p:sp>
      <p:graphicFrame>
        <p:nvGraphicFramePr>
          <p:cNvPr id="5" name="4 Diagrama"/>
          <p:cNvGraphicFramePr/>
          <p:nvPr/>
        </p:nvGraphicFramePr>
        <p:xfrm>
          <a:off x="1987136" y="229949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Google Shape;112;p3"/>
          <p:cNvSpPr txBox="1">
            <a:spLocks/>
          </p:cNvSpPr>
          <p:nvPr/>
        </p:nvSpPr>
        <p:spPr>
          <a:xfrm>
            <a:off x="1837390" y="1543318"/>
            <a:ext cx="4076521" cy="819871"/>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562214"/>
              </a:buClr>
              <a:buSzPts val="4300"/>
              <a:buFont typeface="Arial" pitchFamily="34" charset="0"/>
              <a:buChar char="•"/>
              <a:tabLst/>
              <a:defRPr/>
            </a:pPr>
            <a:r>
              <a:rPr kumimoji="0" lang="es-ES" sz="3200" b="0" i="0" u="none" strike="noStrike" kern="0" cap="none" spc="0" normalizeH="0" baseline="0" noProof="0" dirty="0" smtClean="0">
                <a:ln>
                  <a:noFill/>
                </a:ln>
                <a:solidFill>
                  <a:srgbClr val="562214"/>
                </a:solidFill>
                <a:effectLst/>
                <a:uLnTx/>
                <a:uFillTx/>
                <a:latin typeface="Gill Sans"/>
                <a:ea typeface="Gill Sans"/>
                <a:cs typeface="Gill Sans"/>
                <a:sym typeface="Gill Sans"/>
              </a:rPr>
              <a:t> Objeto y Motivación </a:t>
            </a:r>
            <a:endParaRPr kumimoji="0" lang="es-ES" sz="3200" b="0" i="0" u="none" strike="noStrike" kern="0" cap="none" spc="0" normalizeH="0" baseline="0" noProof="0" dirty="0">
              <a:ln>
                <a:noFill/>
              </a:ln>
              <a:solidFill>
                <a:srgbClr val="562214"/>
              </a:solidFill>
              <a:effectLst/>
              <a:uLnTx/>
              <a:uFillTx/>
              <a:latin typeface="Gill Sans"/>
              <a:ea typeface="Gill Sans"/>
              <a:cs typeface="Gill Sans"/>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562214"/>
              </a:buClr>
              <a:buSzPct val="100000"/>
              <a:buFont typeface="Gill Sans"/>
              <a:buNone/>
            </a:pPr>
            <a:r>
              <a:rPr lang="es-ES" dirty="0"/>
              <a:t>Las Propiedades Fundamentales (I)</a:t>
            </a:r>
            <a:endParaRPr/>
          </a:p>
        </p:txBody>
      </p:sp>
      <p:sp>
        <p:nvSpPr>
          <p:cNvPr id="9" name="8 Rectángulo redondeado"/>
          <p:cNvSpPr/>
          <p:nvPr/>
        </p:nvSpPr>
        <p:spPr>
          <a:xfrm>
            <a:off x="1614055" y="2363166"/>
            <a:ext cx="3253839" cy="3919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Polinomios Trigonométricos </a:t>
            </a:r>
            <a:endParaRPr lang="es-ES" dirty="0"/>
          </a:p>
        </p:txBody>
      </p:sp>
      <p:sp>
        <p:nvSpPr>
          <p:cNvPr id="10" name="9 Rectángulo redondeado"/>
          <p:cNvSpPr/>
          <p:nvPr/>
        </p:nvSpPr>
        <p:spPr>
          <a:xfrm>
            <a:off x="1614055" y="2824334"/>
            <a:ext cx="3253839" cy="700644"/>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ES" dirty="0" smtClean="0"/>
              <a:t>Funciones Asincrónicas Senoidales</a:t>
            </a:r>
          </a:p>
          <a:p>
            <a:pPr algn="ctr"/>
            <a:r>
              <a:rPr lang="es-ES" b="1" dirty="0" smtClean="0"/>
              <a:t>FAS</a:t>
            </a:r>
            <a:endParaRPr lang="es-ES" b="1" dirty="0"/>
          </a:p>
        </p:txBody>
      </p:sp>
      <p:pic>
        <p:nvPicPr>
          <p:cNvPr id="11" name="Picture 1"/>
          <p:cNvPicPr>
            <a:picLocks noChangeAspect="1" noChangeArrowheads="1"/>
          </p:cNvPicPr>
          <p:nvPr/>
        </p:nvPicPr>
        <p:blipFill>
          <a:blip r:embed="rId3">
            <a:clrChange>
              <a:clrFrom>
                <a:srgbClr val="FFFFFF"/>
              </a:clrFrom>
              <a:clrTo>
                <a:srgbClr val="FFFFFF">
                  <a:alpha val="0"/>
                </a:srgbClr>
              </a:clrTo>
            </a:clrChange>
          </a:blip>
          <a:srcRect l="56850" b="-5591"/>
          <a:stretch>
            <a:fillRect/>
          </a:stretch>
        </p:blipFill>
        <p:spPr bwMode="auto">
          <a:xfrm>
            <a:off x="1870939" y="3668072"/>
            <a:ext cx="2740070" cy="749537"/>
          </a:xfrm>
          <a:prstGeom prst="rect">
            <a:avLst/>
          </a:prstGeom>
          <a:solidFill>
            <a:schemeClr val="bg1"/>
          </a:solidFill>
          <a:ln>
            <a:solidFill>
              <a:schemeClr val="accent1"/>
            </a:solidFill>
          </a:ln>
        </p:spPr>
      </p:pic>
      <p:sp>
        <p:nvSpPr>
          <p:cNvPr id="12" name="11 Flecha derecha"/>
          <p:cNvSpPr/>
          <p:nvPr/>
        </p:nvSpPr>
        <p:spPr>
          <a:xfrm rot="5400000">
            <a:off x="2985642" y="4613571"/>
            <a:ext cx="510665" cy="403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Rectángulo redondeado"/>
          <p:cNvSpPr/>
          <p:nvPr/>
        </p:nvSpPr>
        <p:spPr>
          <a:xfrm>
            <a:off x="1614055" y="5175657"/>
            <a:ext cx="3253839" cy="700644"/>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ES" dirty="0" smtClean="0"/>
              <a:t>Mapeo en Matrices Cuadradas Reales</a:t>
            </a:r>
            <a:endParaRPr lang="es-ES" dirty="0"/>
          </a:p>
        </p:txBody>
      </p:sp>
      <p:sp>
        <p:nvSpPr>
          <p:cNvPr id="14" name="Google Shape;112;p3"/>
          <p:cNvSpPr txBox="1">
            <a:spLocks/>
          </p:cNvSpPr>
          <p:nvPr/>
        </p:nvSpPr>
        <p:spPr>
          <a:xfrm>
            <a:off x="1837390" y="1353318"/>
            <a:ext cx="5727192" cy="606113"/>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562214"/>
              </a:buClr>
              <a:buSzPts val="4300"/>
              <a:buFont typeface="Arial" pitchFamily="34" charset="0"/>
              <a:buChar char="•"/>
              <a:tabLst/>
              <a:defRPr/>
            </a:pPr>
            <a:r>
              <a:rPr kumimoji="0" lang="es-ES" sz="3200" b="0" i="0" u="none" strike="noStrike" kern="0" cap="none" spc="0" normalizeH="0" baseline="0" noProof="0" dirty="0" smtClean="0">
                <a:ln>
                  <a:noFill/>
                </a:ln>
                <a:solidFill>
                  <a:srgbClr val="562214"/>
                </a:solidFill>
                <a:effectLst/>
                <a:uLnTx/>
                <a:uFillTx/>
                <a:latin typeface="Gill Sans"/>
                <a:ea typeface="Gill Sans"/>
                <a:cs typeface="Gill Sans"/>
                <a:sym typeface="Gill Sans"/>
              </a:rPr>
              <a:t> Definiciones y Estructuras</a:t>
            </a:r>
            <a:endParaRPr kumimoji="0" lang="es-ES" sz="3200" b="0" i="0" u="none" strike="noStrike" kern="0" cap="none" spc="0" normalizeH="0" baseline="0" noProof="0" dirty="0">
              <a:ln>
                <a:noFill/>
              </a:ln>
              <a:solidFill>
                <a:srgbClr val="562214"/>
              </a:solidFill>
              <a:effectLst/>
              <a:uLnTx/>
              <a:uFillTx/>
              <a:latin typeface="Gill Sans"/>
              <a:ea typeface="Gill Sans"/>
              <a:cs typeface="Gill Sans"/>
              <a:sym typeface="Gill Sans"/>
            </a:endParaRPr>
          </a:p>
        </p:txBody>
      </p:sp>
      <p:sp>
        <p:nvSpPr>
          <p:cNvPr id="15" name="14 Flecha derecha"/>
          <p:cNvSpPr/>
          <p:nvPr/>
        </p:nvSpPr>
        <p:spPr>
          <a:xfrm>
            <a:off x="5023262" y="5332034"/>
            <a:ext cx="546265" cy="4037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redondeado"/>
          <p:cNvSpPr/>
          <p:nvPr/>
        </p:nvSpPr>
        <p:spPr>
          <a:xfrm>
            <a:off x="5661455" y="5185557"/>
            <a:ext cx="3253839" cy="700644"/>
          </a:xfrm>
          <a:prstGeom prst="roundRect">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Matrices Asincrónicas Senoidales</a:t>
            </a:r>
          </a:p>
          <a:p>
            <a:pPr algn="ctr"/>
            <a:r>
              <a:rPr lang="es-ES" b="1" dirty="0" smtClean="0"/>
              <a:t>MAS</a:t>
            </a:r>
            <a:endParaRPr lang="es-E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1435608" y="274638"/>
            <a:ext cx="7498080" cy="770391"/>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562214"/>
              </a:buClr>
              <a:buSzPct val="100000"/>
              <a:buFont typeface="Gill Sans"/>
              <a:buNone/>
            </a:pPr>
            <a:r>
              <a:rPr lang="es-ES" dirty="0"/>
              <a:t>Las Propiedades </a:t>
            </a:r>
            <a:r>
              <a:rPr lang="es-ES" dirty="0" smtClean="0"/>
              <a:t>Fundamentales (II)</a:t>
            </a:r>
            <a:endParaRPr/>
          </a:p>
        </p:txBody>
      </p:sp>
      <p:pic>
        <p:nvPicPr>
          <p:cNvPr id="1026" name="Picture 2"/>
          <p:cNvPicPr>
            <a:picLocks noChangeAspect="1" noChangeArrowheads="1"/>
          </p:cNvPicPr>
          <p:nvPr/>
        </p:nvPicPr>
        <p:blipFill>
          <a:blip r:embed="rId3"/>
          <a:srcRect/>
          <a:stretch>
            <a:fillRect/>
          </a:stretch>
        </p:blipFill>
        <p:spPr bwMode="auto">
          <a:xfrm>
            <a:off x="1450521" y="1845369"/>
            <a:ext cx="2595006" cy="2595006"/>
          </a:xfrm>
          <a:prstGeom prst="rect">
            <a:avLst/>
          </a:prstGeom>
          <a:noFill/>
          <a:ln w="9525">
            <a:noFill/>
            <a:miter lim="800000"/>
            <a:headEnd/>
            <a:tailEnd/>
          </a:ln>
          <a:effectLst/>
        </p:spPr>
      </p:pic>
      <p:cxnSp>
        <p:nvCxnSpPr>
          <p:cNvPr id="7" name="6 Conector recto"/>
          <p:cNvCxnSpPr/>
          <p:nvPr/>
        </p:nvCxnSpPr>
        <p:spPr>
          <a:xfrm rot="16200000" flipH="1">
            <a:off x="741218" y="3947547"/>
            <a:ext cx="2701636" cy="2770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rot="16200000" flipH="1">
            <a:off x="1936635" y="4761045"/>
            <a:ext cx="1101712" cy="11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rot="16200000" flipH="1">
            <a:off x="2196039" y="4632263"/>
            <a:ext cx="1368911" cy="14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15 Conector recto"/>
          <p:cNvCxnSpPr/>
          <p:nvPr/>
        </p:nvCxnSpPr>
        <p:spPr>
          <a:xfrm rot="16200000" flipH="1">
            <a:off x="1849121" y="3921914"/>
            <a:ext cx="2754689" cy="460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V="1">
            <a:off x="2113808" y="5296387"/>
            <a:ext cx="1145969" cy="11875"/>
          </a:xfrm>
          <a:prstGeom prst="line">
            <a:avLst/>
          </a:prstGeom>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1965367" y="5429985"/>
            <a:ext cx="264816" cy="215444"/>
          </a:xfrm>
          <a:prstGeom prst="rect">
            <a:avLst/>
          </a:prstGeom>
          <a:noFill/>
        </p:spPr>
        <p:txBody>
          <a:bodyPr wrap="none" rtlCol="0">
            <a:spAutoFit/>
          </a:bodyPr>
          <a:lstStyle/>
          <a:p>
            <a:r>
              <a:rPr lang="es-ES" sz="800" dirty="0" smtClean="0"/>
              <a:t> x</a:t>
            </a:r>
            <a:endParaRPr lang="es-ES" sz="800" dirty="0"/>
          </a:p>
        </p:txBody>
      </p:sp>
      <p:sp>
        <p:nvSpPr>
          <p:cNvPr id="24" name="23 CuadroTexto"/>
          <p:cNvSpPr txBox="1"/>
          <p:nvPr/>
        </p:nvSpPr>
        <p:spPr>
          <a:xfrm>
            <a:off x="2307773" y="5429985"/>
            <a:ext cx="352982" cy="215444"/>
          </a:xfrm>
          <a:prstGeom prst="rect">
            <a:avLst/>
          </a:prstGeom>
          <a:noFill/>
        </p:spPr>
        <p:txBody>
          <a:bodyPr wrap="none" rtlCol="0">
            <a:spAutoFit/>
          </a:bodyPr>
          <a:lstStyle/>
          <a:p>
            <a:r>
              <a:rPr lang="es-ES" sz="800" dirty="0" err="1" smtClean="0"/>
              <a:t>x+</a:t>
            </a:r>
            <a:r>
              <a:rPr lang="es-ES" sz="800" dirty="0" err="1" smtClean="0">
                <a:solidFill>
                  <a:srgbClr val="FF0000"/>
                </a:solidFill>
              </a:rPr>
              <a:t>p</a:t>
            </a:r>
            <a:endParaRPr lang="es-ES" sz="800" dirty="0">
              <a:solidFill>
                <a:srgbClr val="FF0000"/>
              </a:solidFill>
            </a:endParaRPr>
          </a:p>
        </p:txBody>
      </p:sp>
      <p:sp>
        <p:nvSpPr>
          <p:cNvPr id="25" name="24 CuadroTexto"/>
          <p:cNvSpPr txBox="1"/>
          <p:nvPr/>
        </p:nvSpPr>
        <p:spPr>
          <a:xfrm>
            <a:off x="2662054" y="5429985"/>
            <a:ext cx="490846" cy="215444"/>
          </a:xfrm>
          <a:prstGeom prst="rect">
            <a:avLst/>
          </a:prstGeom>
          <a:noFill/>
        </p:spPr>
        <p:txBody>
          <a:bodyPr wrap="square" rtlCol="0">
            <a:spAutoFit/>
          </a:bodyPr>
          <a:lstStyle/>
          <a:p>
            <a:r>
              <a:rPr lang="es-ES" sz="800" dirty="0" smtClean="0"/>
              <a:t>x+2</a:t>
            </a:r>
            <a:r>
              <a:rPr lang="es-ES" sz="800" dirty="0" smtClean="0">
                <a:solidFill>
                  <a:srgbClr val="FF0000"/>
                </a:solidFill>
              </a:rPr>
              <a:t>p</a:t>
            </a:r>
            <a:endParaRPr lang="es-ES" sz="800" dirty="0">
              <a:solidFill>
                <a:srgbClr val="FF0000"/>
              </a:solidFill>
            </a:endParaRPr>
          </a:p>
        </p:txBody>
      </p:sp>
      <p:sp>
        <p:nvSpPr>
          <p:cNvPr id="26" name="25 CuadroTexto"/>
          <p:cNvSpPr txBox="1"/>
          <p:nvPr/>
        </p:nvSpPr>
        <p:spPr>
          <a:xfrm>
            <a:off x="3081648" y="5429985"/>
            <a:ext cx="409698" cy="215444"/>
          </a:xfrm>
          <a:prstGeom prst="rect">
            <a:avLst/>
          </a:prstGeom>
          <a:noFill/>
        </p:spPr>
        <p:txBody>
          <a:bodyPr wrap="square" rtlCol="0">
            <a:spAutoFit/>
          </a:bodyPr>
          <a:lstStyle/>
          <a:p>
            <a:r>
              <a:rPr lang="es-ES" sz="800" dirty="0" smtClean="0"/>
              <a:t>x+3</a:t>
            </a:r>
            <a:r>
              <a:rPr lang="es-ES" sz="800" dirty="0" smtClean="0">
                <a:solidFill>
                  <a:srgbClr val="FF0000"/>
                </a:solidFill>
              </a:rPr>
              <a:t>p</a:t>
            </a:r>
            <a:endParaRPr lang="es-ES" sz="800" dirty="0">
              <a:solidFill>
                <a:srgbClr val="FF0000"/>
              </a:solidFill>
            </a:endParaRP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7"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922321" y="2320225"/>
            <a:ext cx="2992521" cy="434100"/>
          </a:xfrm>
          <a:prstGeom prst="rect">
            <a:avLst/>
          </a:prstGeom>
          <a:noFill/>
        </p:spPr>
      </p:pic>
      <p:cxnSp>
        <p:nvCxnSpPr>
          <p:cNvPr id="30" name="29 Conector recto de flecha"/>
          <p:cNvCxnSpPr/>
          <p:nvPr/>
        </p:nvCxnSpPr>
        <p:spPr>
          <a:xfrm flipV="1">
            <a:off x="3265714" y="2547249"/>
            <a:ext cx="1490354" cy="178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30 Abrir llave"/>
          <p:cNvSpPr/>
          <p:nvPr/>
        </p:nvSpPr>
        <p:spPr>
          <a:xfrm rot="16200000">
            <a:off x="6035927" y="1760799"/>
            <a:ext cx="749992" cy="2901089"/>
          </a:xfrm>
          <a:prstGeom prst="leftBrace">
            <a:avLst>
              <a:gd name="adj1" fmla="val 36834"/>
              <a:gd name="adj2" fmla="val 50409"/>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32" name="31 CuadroTexto"/>
          <p:cNvSpPr txBox="1"/>
          <p:nvPr/>
        </p:nvSpPr>
        <p:spPr>
          <a:xfrm>
            <a:off x="4919509" y="3689421"/>
            <a:ext cx="3067664" cy="261610"/>
          </a:xfrm>
          <a:prstGeom prst="rect">
            <a:avLst/>
          </a:prstGeom>
          <a:noFill/>
        </p:spPr>
        <p:txBody>
          <a:bodyPr wrap="square" rtlCol="0">
            <a:spAutoFit/>
          </a:bodyPr>
          <a:lstStyle/>
          <a:p>
            <a:r>
              <a:rPr lang="es-ES" sz="1100" b="1" dirty="0" smtClean="0"/>
              <a:t>Determinante  =  función de la parametría</a:t>
            </a:r>
            <a:endParaRPr lang="es-ES" sz="1100" b="1" dirty="0"/>
          </a:p>
        </p:txBody>
      </p:sp>
      <p:pic>
        <p:nvPicPr>
          <p:cNvPr id="1029" name="Picture 5"/>
          <p:cNvPicPr>
            <a:picLocks noChangeAspect="1" noChangeArrowheads="1"/>
          </p:cNvPicPr>
          <p:nvPr/>
        </p:nvPicPr>
        <p:blipFill>
          <a:blip r:embed="rId5"/>
          <a:srcRect/>
          <a:stretch>
            <a:fillRect/>
          </a:stretch>
        </p:blipFill>
        <p:spPr bwMode="auto">
          <a:xfrm>
            <a:off x="4231574" y="4356751"/>
            <a:ext cx="4105275" cy="1320961"/>
          </a:xfrm>
          <a:prstGeom prst="rect">
            <a:avLst/>
          </a:prstGeom>
          <a:noFill/>
          <a:ln w="9525">
            <a:noFill/>
            <a:miter lim="800000"/>
            <a:headEnd/>
            <a:tailEnd/>
          </a:ln>
          <a:effectLst/>
        </p:spPr>
      </p:pic>
      <p:sp>
        <p:nvSpPr>
          <p:cNvPr id="41" name="40 Elipse"/>
          <p:cNvSpPr/>
          <p:nvPr/>
        </p:nvSpPr>
        <p:spPr>
          <a:xfrm>
            <a:off x="4745925" y="4415650"/>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Elipse"/>
          <p:cNvSpPr/>
          <p:nvPr/>
        </p:nvSpPr>
        <p:spPr>
          <a:xfrm>
            <a:off x="5022150" y="4749025"/>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Elipse"/>
          <p:cNvSpPr/>
          <p:nvPr/>
        </p:nvSpPr>
        <p:spPr>
          <a:xfrm>
            <a:off x="5307900" y="5587225"/>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Elipse"/>
          <p:cNvSpPr/>
          <p:nvPr/>
        </p:nvSpPr>
        <p:spPr>
          <a:xfrm>
            <a:off x="5584125" y="4895300"/>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6 Elipse"/>
          <p:cNvSpPr/>
          <p:nvPr/>
        </p:nvSpPr>
        <p:spPr>
          <a:xfrm>
            <a:off x="6313300" y="5609969"/>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7 Elipse"/>
          <p:cNvSpPr/>
          <p:nvPr/>
        </p:nvSpPr>
        <p:spPr>
          <a:xfrm>
            <a:off x="6579436" y="4920745"/>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48 Elipse"/>
          <p:cNvSpPr/>
          <p:nvPr/>
        </p:nvSpPr>
        <p:spPr>
          <a:xfrm>
            <a:off x="6859220" y="4340705"/>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49 Elipse"/>
          <p:cNvSpPr/>
          <p:nvPr/>
        </p:nvSpPr>
        <p:spPr>
          <a:xfrm>
            <a:off x="7125356" y="5248297"/>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50 Abrir llave"/>
          <p:cNvSpPr/>
          <p:nvPr/>
        </p:nvSpPr>
        <p:spPr>
          <a:xfrm rot="16200000">
            <a:off x="5012381" y="5532912"/>
            <a:ext cx="366157" cy="1175657"/>
          </a:xfrm>
          <a:prstGeom prst="leftBrace">
            <a:avLst>
              <a:gd name="adj1" fmla="val 36834"/>
              <a:gd name="adj2" fmla="val 50409"/>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52" name="51 Abrir llave"/>
          <p:cNvSpPr/>
          <p:nvPr/>
        </p:nvSpPr>
        <p:spPr>
          <a:xfrm rot="16200000">
            <a:off x="6649197" y="5554683"/>
            <a:ext cx="366157" cy="1175657"/>
          </a:xfrm>
          <a:prstGeom prst="leftBrace">
            <a:avLst>
              <a:gd name="adj1" fmla="val 36834"/>
              <a:gd name="adj2" fmla="val 50409"/>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29" name="Google Shape;112;p3"/>
          <p:cNvSpPr txBox="1">
            <a:spLocks/>
          </p:cNvSpPr>
          <p:nvPr/>
        </p:nvSpPr>
        <p:spPr>
          <a:xfrm>
            <a:off x="1825514" y="1044559"/>
            <a:ext cx="6095328" cy="606113"/>
          </a:xfrm>
          <a:prstGeom prst="rect">
            <a:avLst/>
          </a:prstGeom>
          <a:noFill/>
          <a:ln>
            <a:noFill/>
          </a:ln>
        </p:spPr>
        <p:txBody>
          <a:bodyPr spcFirstLastPara="1" wrap="square" lIns="91425" tIns="45700" rIns="91425" bIns="45700" anchor="ctr" anchorCtr="0">
            <a:normAutofit fontScale="77500" lnSpcReduction="20000"/>
          </a:bodyPr>
          <a:lstStyle/>
          <a:p>
            <a:pPr marL="0" marR="0" lvl="0" indent="0" algn="l" defTabSz="914400" rtl="0" eaLnBrk="1" fontAlgn="auto" latinLnBrk="0" hangingPunct="1">
              <a:lnSpc>
                <a:spcPct val="100000"/>
              </a:lnSpc>
              <a:spcBef>
                <a:spcPts val="0"/>
              </a:spcBef>
              <a:spcAft>
                <a:spcPts val="0"/>
              </a:spcAft>
              <a:buClr>
                <a:srgbClr val="562214"/>
              </a:buClr>
              <a:buSzPts val="4300"/>
              <a:buFont typeface="Arial" pitchFamily="34" charset="0"/>
              <a:buChar char="•"/>
              <a:tabLst/>
              <a:defRPr/>
            </a:pPr>
            <a:r>
              <a:rPr kumimoji="0" lang="es-ES" sz="3200" b="0" i="0" u="none" strike="noStrike" kern="0" cap="none" spc="0" normalizeH="0" baseline="0" noProof="0" dirty="0" smtClean="0">
                <a:ln>
                  <a:noFill/>
                </a:ln>
                <a:solidFill>
                  <a:srgbClr val="562214"/>
                </a:solidFill>
                <a:effectLst/>
                <a:uLnTx/>
                <a:uFillTx/>
                <a:latin typeface="Gill Sans"/>
                <a:ea typeface="Gill Sans"/>
                <a:cs typeface="Gill Sans"/>
                <a:sym typeface="Gill Sans"/>
              </a:rPr>
              <a:t> Invariancia</a:t>
            </a:r>
            <a:r>
              <a:rPr kumimoji="0" lang="es-ES" sz="3200" b="0" i="0" u="none" strike="noStrike" kern="0" cap="none" spc="0" normalizeH="0" noProof="0" dirty="0" smtClean="0">
                <a:ln>
                  <a:noFill/>
                </a:ln>
                <a:solidFill>
                  <a:srgbClr val="562214"/>
                </a:solidFill>
                <a:effectLst/>
                <a:uLnTx/>
                <a:uFillTx/>
                <a:latin typeface="Gill Sans"/>
                <a:ea typeface="Gill Sans"/>
                <a:cs typeface="Gill Sans"/>
                <a:sym typeface="Gill Sans"/>
              </a:rPr>
              <a:t> del Determinante Enventanado</a:t>
            </a:r>
            <a:endParaRPr kumimoji="0" lang="es-ES" sz="3200" b="0" i="0" u="none" strike="noStrike" kern="0" cap="none" spc="0" normalizeH="0" baseline="0" noProof="0" dirty="0">
              <a:ln>
                <a:noFill/>
              </a:ln>
              <a:solidFill>
                <a:srgbClr val="562214"/>
              </a:solidFill>
              <a:effectLst/>
              <a:uLnTx/>
              <a:uFillTx/>
              <a:latin typeface="Gill Sans"/>
              <a:ea typeface="Gill Sans"/>
              <a:cs typeface="Gill Sans"/>
              <a:sym typeface="Gill Sans"/>
            </a:endParaRPr>
          </a:p>
        </p:txBody>
      </p:sp>
      <p:sp>
        <p:nvSpPr>
          <p:cNvPr id="33" name="32 CuadroTexto"/>
          <p:cNvSpPr txBox="1"/>
          <p:nvPr/>
        </p:nvSpPr>
        <p:spPr>
          <a:xfrm>
            <a:off x="4929404" y="6395016"/>
            <a:ext cx="3067664" cy="261610"/>
          </a:xfrm>
          <a:prstGeom prst="rect">
            <a:avLst/>
          </a:prstGeom>
          <a:noFill/>
        </p:spPr>
        <p:txBody>
          <a:bodyPr wrap="square" rtlCol="0">
            <a:spAutoFit/>
          </a:bodyPr>
          <a:lstStyle/>
          <a:p>
            <a:r>
              <a:rPr lang="es-ES" sz="1100" b="1" dirty="0" err="1" smtClean="0"/>
              <a:t>Det</a:t>
            </a:r>
            <a:r>
              <a:rPr lang="es-ES" sz="1100" b="1" dirty="0" smtClean="0"/>
              <a:t>(1)              =                  </a:t>
            </a:r>
            <a:r>
              <a:rPr lang="es-ES" sz="1100" b="1" dirty="0" err="1" smtClean="0"/>
              <a:t>Det</a:t>
            </a:r>
            <a:r>
              <a:rPr lang="es-ES" sz="1100" b="1" dirty="0" smtClean="0"/>
              <a:t>(2) </a:t>
            </a:r>
            <a:endParaRPr lang="es-ES" sz="11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27"/>
                                        </p:tgtEl>
                                        <p:attrNameLst>
                                          <p:attrName>style.visibility</p:attrName>
                                        </p:attrNameLst>
                                      </p:cBhvr>
                                      <p:to>
                                        <p:strVal val="visible"/>
                                      </p:to>
                                    </p:set>
                                    <p:anim calcmode="lin" valueType="num">
                                      <p:cBhvr additive="base">
                                        <p:cTn id="37" dur="500" fill="hold"/>
                                        <p:tgtEl>
                                          <p:spTgt spid="1027"/>
                                        </p:tgtEl>
                                        <p:attrNameLst>
                                          <p:attrName>ppt_x</p:attrName>
                                        </p:attrNameLst>
                                      </p:cBhvr>
                                      <p:tavLst>
                                        <p:tav tm="0">
                                          <p:val>
                                            <p:strVal val="#ppt_x"/>
                                          </p:val>
                                        </p:tav>
                                        <p:tav tm="100000">
                                          <p:val>
                                            <p:strVal val="#ppt_x"/>
                                          </p:val>
                                        </p:tav>
                                      </p:tavLst>
                                    </p:anim>
                                    <p:anim calcmode="lin" valueType="num">
                                      <p:cBhvr additive="base">
                                        <p:cTn id="3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ppt_x"/>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ppt_x"/>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ppt_x"/>
                                          </p:val>
                                        </p:tav>
                                        <p:tav tm="100000">
                                          <p:val>
                                            <p:strVal val="#ppt_x"/>
                                          </p:val>
                                        </p:tav>
                                      </p:tavLst>
                                    </p:anim>
                                    <p:anim calcmode="lin" valueType="num">
                                      <p:cBhvr additive="base">
                                        <p:cTn id="74" dur="500" fill="hold"/>
                                        <p:tgtEl>
                                          <p:spTgt spid="4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anim calcmode="lin" valueType="num">
                                      <p:cBhvr additive="base">
                                        <p:cTn id="77" dur="500" fill="hold"/>
                                        <p:tgtEl>
                                          <p:spTgt spid="48"/>
                                        </p:tgtEl>
                                        <p:attrNameLst>
                                          <p:attrName>ppt_x</p:attrName>
                                        </p:attrNameLst>
                                      </p:cBhvr>
                                      <p:tavLst>
                                        <p:tav tm="0">
                                          <p:val>
                                            <p:strVal val="#ppt_x"/>
                                          </p:val>
                                        </p:tav>
                                        <p:tav tm="100000">
                                          <p:val>
                                            <p:strVal val="#ppt_x"/>
                                          </p:val>
                                        </p:tav>
                                      </p:tavLst>
                                    </p:anim>
                                    <p:anim calcmode="lin" valueType="num">
                                      <p:cBhvr additive="base">
                                        <p:cTn id="78" dur="500" fill="hold"/>
                                        <p:tgtEl>
                                          <p:spTgt spid="4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ppt_x"/>
                                          </p:val>
                                        </p:tav>
                                        <p:tav tm="100000">
                                          <p:val>
                                            <p:strVal val="#ppt_x"/>
                                          </p:val>
                                        </p:tav>
                                      </p:tavLst>
                                    </p:anim>
                                    <p:anim calcmode="lin" valueType="num">
                                      <p:cBhvr additive="base">
                                        <p:cTn id="82" dur="500" fill="hold"/>
                                        <p:tgtEl>
                                          <p:spTgt spid="49"/>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additive="base">
                                        <p:cTn id="85" dur="500" fill="hold"/>
                                        <p:tgtEl>
                                          <p:spTgt spid="50"/>
                                        </p:tgtEl>
                                        <p:attrNameLst>
                                          <p:attrName>ppt_x</p:attrName>
                                        </p:attrNameLst>
                                      </p:cBhvr>
                                      <p:tavLst>
                                        <p:tav tm="0">
                                          <p:val>
                                            <p:strVal val="#ppt_x"/>
                                          </p:val>
                                        </p:tav>
                                        <p:tav tm="100000">
                                          <p:val>
                                            <p:strVal val="#ppt_x"/>
                                          </p:val>
                                        </p:tav>
                                      </p:tavLst>
                                    </p:anim>
                                    <p:anim calcmode="lin" valueType="num">
                                      <p:cBhvr additive="base">
                                        <p:cTn id="8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500" fill="hold"/>
                                        <p:tgtEl>
                                          <p:spTgt spid="51"/>
                                        </p:tgtEl>
                                        <p:attrNameLst>
                                          <p:attrName>ppt_x</p:attrName>
                                        </p:attrNameLst>
                                      </p:cBhvr>
                                      <p:tavLst>
                                        <p:tav tm="0">
                                          <p:val>
                                            <p:strVal val="#ppt_x"/>
                                          </p:val>
                                        </p:tav>
                                        <p:tav tm="100000">
                                          <p:val>
                                            <p:strVal val="#ppt_x"/>
                                          </p:val>
                                        </p:tav>
                                      </p:tavLst>
                                    </p:anim>
                                    <p:anim calcmode="lin" valueType="num">
                                      <p:cBhvr additive="base">
                                        <p:cTn id="92"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additive="base">
                                        <p:cTn id="103" dur="500" fill="hold"/>
                                        <p:tgtEl>
                                          <p:spTgt spid="33"/>
                                        </p:tgtEl>
                                        <p:attrNameLst>
                                          <p:attrName>ppt_x</p:attrName>
                                        </p:attrNameLst>
                                      </p:cBhvr>
                                      <p:tavLst>
                                        <p:tav tm="0">
                                          <p:val>
                                            <p:strVal val="#ppt_x"/>
                                          </p:val>
                                        </p:tav>
                                        <p:tav tm="100000">
                                          <p:val>
                                            <p:strVal val="#ppt_x"/>
                                          </p:val>
                                        </p:tav>
                                      </p:tavLst>
                                    </p:anim>
                                    <p:anim calcmode="lin" valueType="num">
                                      <p:cBhvr additive="base">
                                        <p:cTn id="10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1" grpId="0" animBg="1"/>
      <p:bldP spid="32" grpId="0"/>
      <p:bldP spid="41" grpId="0" animBg="1"/>
      <p:bldP spid="43" grpId="0" animBg="1"/>
      <p:bldP spid="44" grpId="0" animBg="1"/>
      <p:bldP spid="46" grpId="0" animBg="1"/>
      <p:bldP spid="47" grpId="0" animBg="1"/>
      <p:bldP spid="48" grpId="0" animBg="1"/>
      <p:bldP spid="49" grpId="0" animBg="1"/>
      <p:bldP spid="50" grpId="0" animBg="1"/>
      <p:bldP spid="51" grpId="0" animBg="1"/>
      <p:bldP spid="5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1435608" y="274638"/>
            <a:ext cx="7498080" cy="770391"/>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562214"/>
              </a:buClr>
              <a:buSzPct val="100000"/>
              <a:buFont typeface="Gill Sans"/>
              <a:buNone/>
            </a:pPr>
            <a:r>
              <a:rPr lang="es-ES" dirty="0"/>
              <a:t>Las Propiedades </a:t>
            </a:r>
            <a:r>
              <a:rPr lang="es-ES" dirty="0" smtClean="0"/>
              <a:t>Fundamentales (</a:t>
            </a:r>
            <a:r>
              <a:rPr lang="es-ES" dirty="0" smtClean="0"/>
              <a:t>III)</a:t>
            </a:r>
            <a:endParaRP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1" name="30 Abrir llave"/>
          <p:cNvSpPr/>
          <p:nvPr/>
        </p:nvSpPr>
        <p:spPr>
          <a:xfrm rot="16200000">
            <a:off x="5561444" y="2888873"/>
            <a:ext cx="575126" cy="378372"/>
          </a:xfrm>
          <a:prstGeom prst="leftBrace">
            <a:avLst>
              <a:gd name="adj1" fmla="val 36834"/>
              <a:gd name="adj2" fmla="val 50409"/>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32" name="31 CuadroTexto"/>
          <p:cNvSpPr txBox="1"/>
          <p:nvPr/>
        </p:nvSpPr>
        <p:spPr>
          <a:xfrm>
            <a:off x="5896970" y="3326814"/>
            <a:ext cx="2395691" cy="307777"/>
          </a:xfrm>
          <a:prstGeom prst="rect">
            <a:avLst/>
          </a:prstGeom>
          <a:noFill/>
        </p:spPr>
        <p:txBody>
          <a:bodyPr wrap="square" rtlCol="0">
            <a:spAutoFit/>
          </a:bodyPr>
          <a:lstStyle/>
          <a:p>
            <a:r>
              <a:rPr lang="es-ES" b="1" dirty="0" smtClean="0"/>
              <a:t>Vector de evolución</a:t>
            </a:r>
            <a:endParaRPr lang="es-ES" b="1" dirty="0"/>
          </a:p>
        </p:txBody>
      </p:sp>
      <p:pic>
        <p:nvPicPr>
          <p:cNvPr id="1029" name="Picture 5"/>
          <p:cNvPicPr>
            <a:picLocks noChangeAspect="1" noChangeArrowheads="1"/>
          </p:cNvPicPr>
          <p:nvPr/>
        </p:nvPicPr>
        <p:blipFill>
          <a:blip r:embed="rId3"/>
          <a:srcRect/>
          <a:stretch>
            <a:fillRect/>
          </a:stretch>
        </p:blipFill>
        <p:spPr bwMode="auto">
          <a:xfrm>
            <a:off x="2481602" y="4057206"/>
            <a:ext cx="4105275" cy="1320961"/>
          </a:xfrm>
          <a:prstGeom prst="rect">
            <a:avLst/>
          </a:prstGeom>
          <a:noFill/>
          <a:ln w="9525">
            <a:noFill/>
            <a:miter lim="800000"/>
            <a:headEnd/>
            <a:tailEnd/>
          </a:ln>
          <a:effectLst/>
        </p:spPr>
      </p:pic>
      <p:sp>
        <p:nvSpPr>
          <p:cNvPr id="41" name="40 Elipse"/>
          <p:cNvSpPr/>
          <p:nvPr/>
        </p:nvSpPr>
        <p:spPr>
          <a:xfrm>
            <a:off x="2995953" y="4116105"/>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Elipse"/>
          <p:cNvSpPr/>
          <p:nvPr/>
        </p:nvSpPr>
        <p:spPr>
          <a:xfrm>
            <a:off x="3272178" y="4449480"/>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Elipse"/>
          <p:cNvSpPr/>
          <p:nvPr/>
        </p:nvSpPr>
        <p:spPr>
          <a:xfrm>
            <a:off x="3557928" y="5287680"/>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45 Elipse"/>
          <p:cNvSpPr/>
          <p:nvPr/>
        </p:nvSpPr>
        <p:spPr>
          <a:xfrm>
            <a:off x="3834153" y="4595755"/>
            <a:ext cx="114300" cy="104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46 Elipse"/>
          <p:cNvSpPr/>
          <p:nvPr/>
        </p:nvSpPr>
        <p:spPr>
          <a:xfrm>
            <a:off x="4563328" y="5310424"/>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47 Elipse"/>
          <p:cNvSpPr/>
          <p:nvPr/>
        </p:nvSpPr>
        <p:spPr>
          <a:xfrm>
            <a:off x="4829464" y="4621200"/>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48 Elipse"/>
          <p:cNvSpPr/>
          <p:nvPr/>
        </p:nvSpPr>
        <p:spPr>
          <a:xfrm>
            <a:off x="5109248" y="4041160"/>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49 Elipse"/>
          <p:cNvSpPr/>
          <p:nvPr/>
        </p:nvSpPr>
        <p:spPr>
          <a:xfrm>
            <a:off x="5375384" y="4948752"/>
            <a:ext cx="114300" cy="104775"/>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50 Abrir llave"/>
          <p:cNvSpPr/>
          <p:nvPr/>
        </p:nvSpPr>
        <p:spPr>
          <a:xfrm rot="16200000">
            <a:off x="3262409" y="5233367"/>
            <a:ext cx="366157" cy="1175657"/>
          </a:xfrm>
          <a:prstGeom prst="leftBrace">
            <a:avLst>
              <a:gd name="adj1" fmla="val 36834"/>
              <a:gd name="adj2" fmla="val 50409"/>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52" name="51 Abrir llave"/>
          <p:cNvSpPr/>
          <p:nvPr/>
        </p:nvSpPr>
        <p:spPr>
          <a:xfrm rot="16200000">
            <a:off x="4899225" y="5255138"/>
            <a:ext cx="366157" cy="1175657"/>
          </a:xfrm>
          <a:prstGeom prst="leftBrace">
            <a:avLst>
              <a:gd name="adj1" fmla="val 36834"/>
              <a:gd name="adj2" fmla="val 50409"/>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29" name="Google Shape;112;p3"/>
          <p:cNvSpPr txBox="1">
            <a:spLocks/>
          </p:cNvSpPr>
          <p:nvPr/>
        </p:nvSpPr>
        <p:spPr>
          <a:xfrm>
            <a:off x="1825514" y="1044559"/>
            <a:ext cx="6095328" cy="606113"/>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562214"/>
              </a:buClr>
              <a:buSzPts val="4300"/>
              <a:buFont typeface="Arial" pitchFamily="34" charset="0"/>
              <a:buChar char="•"/>
              <a:tabLst/>
              <a:defRPr/>
            </a:pPr>
            <a:r>
              <a:rPr kumimoji="0" lang="es-ES" sz="3200" b="0" i="0" u="none" strike="noStrike" kern="0" cap="none" spc="0" normalizeH="0" baseline="0" noProof="0" dirty="0" smtClean="0">
                <a:ln>
                  <a:noFill/>
                </a:ln>
                <a:solidFill>
                  <a:srgbClr val="562214"/>
                </a:solidFill>
                <a:effectLst/>
                <a:uLnTx/>
                <a:uFillTx/>
                <a:latin typeface="Gill Sans"/>
                <a:ea typeface="Gill Sans"/>
                <a:cs typeface="Gill Sans"/>
                <a:sym typeface="Gill Sans"/>
              </a:rPr>
              <a:t> Vector de Evolución</a:t>
            </a:r>
            <a:endParaRPr kumimoji="0" lang="es-ES" sz="3200" b="0" i="0" u="none" strike="noStrike" kern="0" cap="none" spc="0" normalizeH="0" baseline="0" noProof="0" dirty="0">
              <a:ln>
                <a:noFill/>
              </a:ln>
              <a:solidFill>
                <a:srgbClr val="562214"/>
              </a:solidFill>
              <a:effectLst/>
              <a:uLnTx/>
              <a:uFillTx/>
              <a:latin typeface="Gill Sans"/>
              <a:ea typeface="Gill Sans"/>
              <a:cs typeface="Gill Sans"/>
              <a:sym typeface="Gill Sans"/>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049"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360487" y="2096814"/>
            <a:ext cx="7347377" cy="693683"/>
          </a:xfrm>
          <a:prstGeom prst="rect">
            <a:avLst/>
          </a:prstGeom>
          <a:noFill/>
        </p:spPr>
      </p:pic>
      <p:sp>
        <p:nvSpPr>
          <p:cNvPr id="36" name="35 Flecha derecha"/>
          <p:cNvSpPr/>
          <p:nvPr/>
        </p:nvSpPr>
        <p:spPr>
          <a:xfrm>
            <a:off x="4067503" y="6117021"/>
            <a:ext cx="567559" cy="4099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ppt_x"/>
                                          </p:val>
                                        </p:tav>
                                        <p:tav tm="100000">
                                          <p:val>
                                            <p:strVal val="#ppt_x"/>
                                          </p:val>
                                        </p:tav>
                                      </p:tavLst>
                                    </p:anim>
                                    <p:anim calcmode="lin" valueType="num">
                                      <p:cBhvr additive="base">
                                        <p:cTn id="38" dur="500" fill="hold"/>
                                        <p:tgtEl>
                                          <p:spTgt spid="4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ppt_x"/>
                                          </p:val>
                                        </p:tav>
                                        <p:tav tm="100000">
                                          <p:val>
                                            <p:strVal val="#ppt_x"/>
                                          </p:val>
                                        </p:tav>
                                      </p:tavLst>
                                    </p:anim>
                                    <p:anim calcmode="lin" valueType="num">
                                      <p:cBhvr additive="base">
                                        <p:cTn id="42" dur="500" fill="hold"/>
                                        <p:tgtEl>
                                          <p:spTgt spid="4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500" fill="hold"/>
                                        <p:tgtEl>
                                          <p:spTgt spid="49"/>
                                        </p:tgtEl>
                                        <p:attrNameLst>
                                          <p:attrName>ppt_x</p:attrName>
                                        </p:attrNameLst>
                                      </p:cBhvr>
                                      <p:tavLst>
                                        <p:tav tm="0">
                                          <p:val>
                                            <p:strVal val="#ppt_x"/>
                                          </p:val>
                                        </p:tav>
                                        <p:tav tm="100000">
                                          <p:val>
                                            <p:strVal val="#ppt_x"/>
                                          </p:val>
                                        </p:tav>
                                      </p:tavLst>
                                    </p:anim>
                                    <p:anim calcmode="lin" valueType="num">
                                      <p:cBhvr additive="base">
                                        <p:cTn id="46" dur="500" fill="hold"/>
                                        <p:tgtEl>
                                          <p:spTgt spid="4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fill="hold"/>
                                        <p:tgtEl>
                                          <p:spTgt spid="50"/>
                                        </p:tgtEl>
                                        <p:attrNameLst>
                                          <p:attrName>ppt_x</p:attrName>
                                        </p:attrNameLst>
                                      </p:cBhvr>
                                      <p:tavLst>
                                        <p:tav tm="0">
                                          <p:val>
                                            <p:strVal val="#ppt_x"/>
                                          </p:val>
                                        </p:tav>
                                        <p:tav tm="100000">
                                          <p:val>
                                            <p:strVal val="#ppt_x"/>
                                          </p:val>
                                        </p:tav>
                                      </p:tavLst>
                                    </p:anim>
                                    <p:anim calcmode="lin" valueType="num">
                                      <p:cBhvr additive="base">
                                        <p:cTn id="5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ppt_x"/>
                                          </p:val>
                                        </p:tav>
                                        <p:tav tm="100000">
                                          <p:val>
                                            <p:strVal val="#ppt_x"/>
                                          </p:val>
                                        </p:tav>
                                      </p:tavLst>
                                    </p:anim>
                                    <p:anim calcmode="lin" valueType="num">
                                      <p:cBhvr additive="base">
                                        <p:cTn id="5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ppt_x"/>
                                          </p:val>
                                        </p:tav>
                                        <p:tav tm="100000">
                                          <p:val>
                                            <p:strVal val="#ppt_x"/>
                                          </p:val>
                                        </p:tav>
                                      </p:tavLst>
                                    </p:anim>
                                    <p:anim calcmode="lin" valueType="num">
                                      <p:cBhvr additive="base">
                                        <p:cTn id="6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ppt_x"/>
                                          </p:val>
                                        </p:tav>
                                        <p:tav tm="100000">
                                          <p:val>
                                            <p:strVal val="#ppt_x"/>
                                          </p:val>
                                        </p:tav>
                                      </p:tavLst>
                                    </p:anim>
                                    <p:anim calcmode="lin" valueType="num">
                                      <p:cBhvr additive="base">
                                        <p:cTn id="6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41" grpId="0" animBg="1"/>
      <p:bldP spid="43" grpId="0" animBg="1"/>
      <p:bldP spid="44" grpId="0" animBg="1"/>
      <p:bldP spid="46" grpId="0" animBg="1"/>
      <p:bldP spid="47" grpId="0" animBg="1"/>
      <p:bldP spid="48" grpId="0" animBg="1"/>
      <p:bldP spid="49" grpId="0" animBg="1"/>
      <p:bldP spid="50" grpId="0" animBg="1"/>
      <p:bldP spid="51" grpId="0" animBg="1"/>
      <p:bldP spid="52"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1" name="Google Shape;131;p6"/>
          <p:cNvSpPr txBox="1">
            <a:spLocks noGrp="1"/>
          </p:cNvSpPr>
          <p:nvPr>
            <p:ph type="body" idx="1"/>
          </p:nvPr>
        </p:nvSpPr>
        <p:spPr>
          <a:xfrm>
            <a:off x="1435607" y="1321672"/>
            <a:ext cx="7383927" cy="695316"/>
          </a:xfrm>
          <a:prstGeom prst="rect">
            <a:avLst/>
          </a:prstGeom>
          <a:noFill/>
          <a:ln>
            <a:noFill/>
          </a:ln>
        </p:spPr>
        <p:txBody>
          <a:bodyPr spcFirstLastPara="1" wrap="square" lIns="91425" tIns="45700" rIns="91425" bIns="45700" anchor="t" anchorCtr="0">
            <a:normAutofit/>
          </a:bodyPr>
          <a:lstStyle/>
          <a:p>
            <a:pPr marL="365760" lvl="0" indent="-259079" algn="l" rtl="0">
              <a:lnSpc>
                <a:spcPct val="100000"/>
              </a:lnSpc>
              <a:spcBef>
                <a:spcPts val="0"/>
              </a:spcBef>
              <a:spcAft>
                <a:spcPts val="0"/>
              </a:spcAft>
              <a:buSzPct val="80000"/>
              <a:buChar char="⚫"/>
            </a:pPr>
            <a:r>
              <a:rPr lang="es-ES" sz="2400" dirty="0" smtClean="0"/>
              <a:t> </a:t>
            </a:r>
            <a:r>
              <a:rPr lang="es-ES" dirty="0" smtClean="0">
                <a:solidFill>
                  <a:srgbClr val="562214"/>
                </a:solidFill>
              </a:rPr>
              <a:t>Expresiones </a:t>
            </a:r>
            <a:r>
              <a:rPr lang="es-ES" dirty="0">
                <a:solidFill>
                  <a:srgbClr val="562214"/>
                </a:solidFill>
              </a:rPr>
              <a:t>del Vector de Evolución</a:t>
            </a:r>
            <a:r>
              <a:rPr lang="es-ES" dirty="0" smtClean="0">
                <a:solidFill>
                  <a:srgbClr val="562214"/>
                </a:solidFill>
              </a:rPr>
              <a:t>:</a:t>
            </a:r>
            <a:endParaRPr lang="es-ES" dirty="0">
              <a:solidFill>
                <a:srgbClr val="562214"/>
              </a:solidFill>
            </a:endParaRPr>
          </a:p>
        </p:txBody>
      </p:sp>
      <p:sp>
        <p:nvSpPr>
          <p:cNvPr id="132" name="Google Shape;132;p6"/>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pic>
        <p:nvPicPr>
          <p:cNvPr id="133" name="Google Shape;133;p6"/>
          <p:cNvPicPr preferRelativeResize="0"/>
          <p:nvPr/>
        </p:nvPicPr>
        <p:blipFill rotWithShape="1">
          <a:blip r:embed="rId3">
            <a:alphaModFix/>
          </a:blip>
          <a:srcRect/>
          <a:stretch/>
        </p:blipFill>
        <p:spPr>
          <a:xfrm>
            <a:off x="4214810" y="2357430"/>
            <a:ext cx="1387402" cy="642942"/>
          </a:xfrm>
          <a:prstGeom prst="rect">
            <a:avLst/>
          </a:prstGeom>
          <a:noFill/>
          <a:ln>
            <a:noFill/>
          </a:ln>
        </p:spPr>
      </p:pic>
      <p:sp>
        <p:nvSpPr>
          <p:cNvPr id="134" name="Google Shape;134;p6"/>
          <p:cNvSpPr txBox="1"/>
          <p:nvPr/>
        </p:nvSpPr>
        <p:spPr>
          <a:xfrm>
            <a:off x="2071670" y="2214554"/>
            <a:ext cx="2071702" cy="695316"/>
          </a:xfrm>
          <a:prstGeom prst="rect">
            <a:avLst/>
          </a:prstGeom>
          <a:noFill/>
          <a:ln>
            <a:noFill/>
          </a:ln>
        </p:spPr>
        <p:txBody>
          <a:bodyPr spcFirstLastPara="1" wrap="square" lIns="91425" tIns="45700" rIns="91425" bIns="45700" anchor="t" anchorCtr="0">
            <a:normAutofit/>
          </a:bodyPr>
          <a:lstStyle/>
          <a:p>
            <a:pPr marL="365760" marR="0" lvl="0" indent="-283464" algn="l" rtl="0">
              <a:lnSpc>
                <a:spcPct val="100000"/>
              </a:lnSpc>
              <a:spcBef>
                <a:spcPts val="0"/>
              </a:spcBef>
              <a:spcAft>
                <a:spcPts val="0"/>
              </a:spcAft>
              <a:buClr>
                <a:schemeClr val="accent1"/>
              </a:buClr>
              <a:buSzPts val="1920"/>
              <a:buFont typeface="Noto Sans Symbols"/>
              <a:buChar char="⚫"/>
            </a:pPr>
            <a:r>
              <a:rPr lang="es-ES" sz="2400" b="0" i="0" u="none" strike="noStrike" cap="none" dirty="0" smtClean="0">
                <a:solidFill>
                  <a:schemeClr val="dk1"/>
                </a:solidFill>
                <a:latin typeface="Gill Sans"/>
                <a:ea typeface="Gill Sans"/>
                <a:cs typeface="Gill Sans"/>
                <a:sym typeface="Gill Sans"/>
              </a:rPr>
              <a:t> Grado </a:t>
            </a:r>
            <a:r>
              <a:rPr lang="es-ES" sz="2400" b="0" i="0" u="none" strike="noStrike" cap="none" dirty="0">
                <a:solidFill>
                  <a:schemeClr val="dk1"/>
                </a:solidFill>
                <a:latin typeface="Gill Sans"/>
                <a:ea typeface="Gill Sans"/>
                <a:cs typeface="Gill Sans"/>
                <a:sym typeface="Gill Sans"/>
              </a:rPr>
              <a:t>1</a:t>
            </a:r>
            <a:endParaRPr sz="2400" b="0" i="0" u="none" strike="noStrike" cap="none">
              <a:solidFill>
                <a:schemeClr val="dk1"/>
              </a:solidFill>
              <a:latin typeface="Gill Sans"/>
              <a:ea typeface="Gill Sans"/>
              <a:cs typeface="Gill Sans"/>
              <a:sym typeface="Gill Sans"/>
            </a:endParaRPr>
          </a:p>
        </p:txBody>
      </p:sp>
      <p:sp>
        <p:nvSpPr>
          <p:cNvPr id="135" name="Google Shape;135;p6"/>
          <p:cNvSpPr txBox="1"/>
          <p:nvPr/>
        </p:nvSpPr>
        <p:spPr>
          <a:xfrm>
            <a:off x="2071670" y="3214686"/>
            <a:ext cx="2071702" cy="695316"/>
          </a:xfrm>
          <a:prstGeom prst="rect">
            <a:avLst/>
          </a:prstGeom>
          <a:noFill/>
          <a:ln>
            <a:noFill/>
          </a:ln>
        </p:spPr>
        <p:txBody>
          <a:bodyPr spcFirstLastPara="1" wrap="square" lIns="91425" tIns="45700" rIns="91425" bIns="45700" anchor="t" anchorCtr="0">
            <a:normAutofit/>
          </a:bodyPr>
          <a:lstStyle/>
          <a:p>
            <a:pPr marL="365760" marR="0" lvl="0" indent="-283464" algn="l" rtl="0">
              <a:lnSpc>
                <a:spcPct val="100000"/>
              </a:lnSpc>
              <a:spcBef>
                <a:spcPts val="0"/>
              </a:spcBef>
              <a:spcAft>
                <a:spcPts val="0"/>
              </a:spcAft>
              <a:buClr>
                <a:schemeClr val="accent1"/>
              </a:buClr>
              <a:buSzPts val="1920"/>
              <a:buFont typeface="Noto Sans Symbols"/>
              <a:buChar char="⚫"/>
            </a:pPr>
            <a:r>
              <a:rPr lang="es-ES" sz="2400" b="0" i="0" u="none" strike="noStrike" cap="none" dirty="0" smtClean="0">
                <a:solidFill>
                  <a:schemeClr val="dk1"/>
                </a:solidFill>
                <a:latin typeface="Gill Sans"/>
                <a:ea typeface="Gill Sans"/>
                <a:cs typeface="Gill Sans"/>
                <a:sym typeface="Gill Sans"/>
              </a:rPr>
              <a:t> Grado </a:t>
            </a:r>
            <a:r>
              <a:rPr lang="es-ES" sz="2400" b="0" i="0" u="none" strike="noStrike" cap="none" dirty="0">
                <a:solidFill>
                  <a:schemeClr val="dk1"/>
                </a:solidFill>
                <a:latin typeface="Gill Sans"/>
                <a:ea typeface="Gill Sans"/>
                <a:cs typeface="Gill Sans"/>
                <a:sym typeface="Gill Sans"/>
              </a:rPr>
              <a:t>2</a:t>
            </a:r>
            <a:endParaRPr sz="2400" b="0" i="0" u="none" strike="noStrike" cap="none">
              <a:solidFill>
                <a:schemeClr val="dk1"/>
              </a:solidFill>
              <a:latin typeface="Gill Sans"/>
              <a:ea typeface="Gill Sans"/>
              <a:cs typeface="Gill Sans"/>
              <a:sym typeface="Gill Sans"/>
            </a:endParaRPr>
          </a:p>
        </p:txBody>
      </p:sp>
      <p:sp>
        <p:nvSpPr>
          <p:cNvPr id="136" name="Google Shape;136;p6"/>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pic>
        <p:nvPicPr>
          <p:cNvPr id="137" name="Google Shape;137;p6"/>
          <p:cNvPicPr preferRelativeResize="0"/>
          <p:nvPr/>
        </p:nvPicPr>
        <p:blipFill rotWithShape="1">
          <a:blip r:embed="rId4">
            <a:alphaModFix/>
          </a:blip>
          <a:srcRect/>
          <a:stretch/>
        </p:blipFill>
        <p:spPr>
          <a:xfrm>
            <a:off x="3929058" y="3500438"/>
            <a:ext cx="3714776" cy="1115845"/>
          </a:xfrm>
          <a:prstGeom prst="rect">
            <a:avLst/>
          </a:prstGeom>
          <a:noFill/>
          <a:ln>
            <a:noFill/>
          </a:ln>
        </p:spPr>
      </p:pic>
      <p:sp>
        <p:nvSpPr>
          <p:cNvPr id="138" name="Google Shape;138;p6"/>
          <p:cNvSpPr txBox="1"/>
          <p:nvPr/>
        </p:nvSpPr>
        <p:spPr>
          <a:xfrm>
            <a:off x="2084116" y="4429132"/>
            <a:ext cx="2071702" cy="695316"/>
          </a:xfrm>
          <a:prstGeom prst="rect">
            <a:avLst/>
          </a:prstGeom>
          <a:noFill/>
          <a:ln>
            <a:noFill/>
          </a:ln>
        </p:spPr>
        <p:txBody>
          <a:bodyPr spcFirstLastPara="1" wrap="square" lIns="91425" tIns="45700" rIns="91425" bIns="45700" anchor="t" anchorCtr="0">
            <a:normAutofit/>
          </a:bodyPr>
          <a:lstStyle/>
          <a:p>
            <a:pPr marL="365760" marR="0" lvl="0" indent="-283464" algn="l" rtl="0">
              <a:lnSpc>
                <a:spcPct val="100000"/>
              </a:lnSpc>
              <a:spcBef>
                <a:spcPts val="0"/>
              </a:spcBef>
              <a:spcAft>
                <a:spcPts val="0"/>
              </a:spcAft>
              <a:buClr>
                <a:schemeClr val="accent1"/>
              </a:buClr>
              <a:buSzPts val="1920"/>
              <a:buFont typeface="Noto Sans Symbols"/>
              <a:buChar char="⚫"/>
            </a:pPr>
            <a:r>
              <a:rPr lang="es-ES" sz="2400" b="0" i="0" u="none" strike="noStrike" cap="none" dirty="0" smtClean="0">
                <a:solidFill>
                  <a:schemeClr val="dk1"/>
                </a:solidFill>
                <a:latin typeface="Gill Sans"/>
                <a:ea typeface="Gill Sans"/>
                <a:cs typeface="Gill Sans"/>
                <a:sym typeface="Gill Sans"/>
              </a:rPr>
              <a:t> Grado </a:t>
            </a:r>
            <a:r>
              <a:rPr lang="es-ES" sz="2400" b="0" i="0" u="none" strike="noStrike" cap="none" dirty="0">
                <a:solidFill>
                  <a:schemeClr val="dk1"/>
                </a:solidFill>
                <a:latin typeface="Gill Sans"/>
                <a:ea typeface="Gill Sans"/>
                <a:cs typeface="Gill Sans"/>
                <a:sym typeface="Gill Sans"/>
              </a:rPr>
              <a:t>3</a:t>
            </a:r>
            <a:endParaRPr sz="2400" b="0" i="0" u="none" strike="noStrike" cap="none">
              <a:solidFill>
                <a:schemeClr val="dk1"/>
              </a:solidFill>
              <a:latin typeface="Gill Sans"/>
              <a:ea typeface="Gill Sans"/>
              <a:cs typeface="Gill Sans"/>
              <a:sym typeface="Gill Sans"/>
            </a:endParaRPr>
          </a:p>
        </p:txBody>
      </p:sp>
      <p:sp>
        <p:nvSpPr>
          <p:cNvPr id="139" name="Google Shape;139;p6"/>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pic>
        <p:nvPicPr>
          <p:cNvPr id="140" name="Google Shape;140;p6"/>
          <p:cNvPicPr preferRelativeResize="0"/>
          <p:nvPr/>
        </p:nvPicPr>
        <p:blipFill rotWithShape="1">
          <a:blip r:embed="rId5">
            <a:alphaModFix/>
          </a:blip>
          <a:srcRect/>
          <a:stretch/>
        </p:blipFill>
        <p:spPr>
          <a:xfrm>
            <a:off x="2669458" y="4955458"/>
            <a:ext cx="6184620" cy="1545376"/>
          </a:xfrm>
          <a:prstGeom prst="rect">
            <a:avLst/>
          </a:prstGeom>
          <a:noFill/>
          <a:ln>
            <a:noFill/>
          </a:ln>
        </p:spPr>
      </p:pic>
      <p:sp>
        <p:nvSpPr>
          <p:cNvPr id="14" name="Google Shape;118;p4"/>
          <p:cNvSpPr txBox="1">
            <a:spLocks noGrp="1"/>
          </p:cNvSpPr>
          <p:nvPr>
            <p:ph type="title"/>
          </p:nvPr>
        </p:nvSpPr>
        <p:spPr>
          <a:xfrm>
            <a:off x="1435608" y="274638"/>
            <a:ext cx="7498080" cy="770391"/>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562214"/>
              </a:buClr>
              <a:buSzPct val="100000"/>
              <a:buFont typeface="Gill Sans"/>
              <a:buNone/>
            </a:pPr>
            <a:r>
              <a:rPr lang="es-ES" dirty="0"/>
              <a:t>Las Propiedades </a:t>
            </a:r>
            <a:r>
              <a:rPr lang="es-ES" dirty="0" smtClean="0"/>
              <a:t>Fundamentales (</a:t>
            </a:r>
            <a:r>
              <a:rPr lang="es-ES" dirty="0" smtClean="0"/>
              <a:t>IV)</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
                                            <p:txEl>
                                              <p:pRg st="0" end="0"/>
                                            </p:txEl>
                                          </p:spTgt>
                                        </p:tgtEl>
                                        <p:attrNameLst>
                                          <p:attrName>style.visibility</p:attrName>
                                        </p:attrNameLst>
                                      </p:cBhvr>
                                      <p:to>
                                        <p:strVal val="visible"/>
                                      </p:to>
                                    </p:set>
                                    <p:anim calcmode="lin" valueType="num">
                                      <p:cBhvr additive="base">
                                        <p:cTn id="7" dur="500"/>
                                        <p:tgtEl>
                                          <p:spTgt spid="1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4"/>
                                        </p:tgtEl>
                                        <p:attrNameLst>
                                          <p:attrName>style.visibility</p:attrName>
                                        </p:attrNameLst>
                                      </p:cBhvr>
                                      <p:to>
                                        <p:strVal val="visible"/>
                                      </p:to>
                                    </p:set>
                                    <p:anim calcmode="lin" valueType="num">
                                      <p:cBhvr additive="base">
                                        <p:cTn id="12" dur="500"/>
                                        <p:tgtEl>
                                          <p:spTgt spid="134"/>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3"/>
                                        </p:tgtEl>
                                        <p:attrNameLst>
                                          <p:attrName>style.visibility</p:attrName>
                                        </p:attrNameLst>
                                      </p:cBhvr>
                                      <p:to>
                                        <p:strVal val="visible"/>
                                      </p:to>
                                    </p:set>
                                    <p:anim calcmode="lin" valueType="num">
                                      <p:cBhvr additive="base">
                                        <p:cTn id="17" dur="500"/>
                                        <p:tgtEl>
                                          <p:spTgt spid="13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5"/>
                                        </p:tgtEl>
                                        <p:attrNameLst>
                                          <p:attrName>style.visibility</p:attrName>
                                        </p:attrNameLst>
                                      </p:cBhvr>
                                      <p:to>
                                        <p:strVal val="visible"/>
                                      </p:to>
                                    </p:set>
                                    <p:anim calcmode="lin" valueType="num">
                                      <p:cBhvr additive="base">
                                        <p:cTn id="22" dur="500"/>
                                        <p:tgtEl>
                                          <p:spTgt spid="13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7"/>
                                        </p:tgtEl>
                                        <p:attrNameLst>
                                          <p:attrName>style.visibility</p:attrName>
                                        </p:attrNameLst>
                                      </p:cBhvr>
                                      <p:to>
                                        <p:strVal val="visible"/>
                                      </p:to>
                                    </p:set>
                                    <p:anim calcmode="lin" valueType="num">
                                      <p:cBhvr additive="base">
                                        <p:cTn id="27" dur="500"/>
                                        <p:tgtEl>
                                          <p:spTgt spid="13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38"/>
                                        </p:tgtEl>
                                        <p:attrNameLst>
                                          <p:attrName>style.visibility</p:attrName>
                                        </p:attrNameLst>
                                      </p:cBhvr>
                                      <p:to>
                                        <p:strVal val="visible"/>
                                      </p:to>
                                    </p:set>
                                    <p:anim calcmode="lin" valueType="num">
                                      <p:cBhvr additive="base">
                                        <p:cTn id="32" dur="500"/>
                                        <p:tgtEl>
                                          <p:spTgt spid="13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0"/>
                                        </p:tgtEl>
                                        <p:attrNameLst>
                                          <p:attrName>style.visibility</p:attrName>
                                        </p:attrNameLst>
                                      </p:cBhvr>
                                      <p:to>
                                        <p:strVal val="visible"/>
                                      </p:to>
                                    </p:set>
                                    <p:anim calcmode="lin" valueType="num">
                                      <p:cBhvr additive="base">
                                        <p:cTn id="37" dur="500"/>
                                        <p:tgtEl>
                                          <p:spTgt spid="1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
          <p:cNvSpPr txBox="1">
            <a:spLocks noGrp="1"/>
          </p:cNvSpPr>
          <p:nvPr>
            <p:ph type="title"/>
          </p:nvPr>
        </p:nvSpPr>
        <p:spPr>
          <a:xfrm>
            <a:off x="1435608" y="274638"/>
            <a:ext cx="7498080" cy="939307"/>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562214"/>
              </a:buClr>
              <a:buSzPct val="100000"/>
              <a:buFont typeface="Gill Sans"/>
              <a:buNone/>
            </a:pPr>
            <a:r>
              <a:rPr lang="es-ES" dirty="0"/>
              <a:t>Las Propiedades Fundamentales </a:t>
            </a:r>
            <a:r>
              <a:rPr lang="es-ES" dirty="0" smtClean="0"/>
              <a:t>(V</a:t>
            </a:r>
            <a:r>
              <a:rPr lang="es-ES" dirty="0" smtClean="0"/>
              <a:t>)</a:t>
            </a:r>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051"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148388" y="2206263"/>
            <a:ext cx="7841727" cy="374690"/>
          </a:xfrm>
          <a:prstGeom prst="rect">
            <a:avLst/>
          </a:prstGeom>
          <a:noFill/>
        </p:spPr>
      </p:pic>
      <p:sp>
        <p:nvSpPr>
          <p:cNvPr id="9" name="8 Abrir llave"/>
          <p:cNvSpPr/>
          <p:nvPr/>
        </p:nvSpPr>
        <p:spPr>
          <a:xfrm rot="16200000">
            <a:off x="3519519" y="256055"/>
            <a:ext cx="638265" cy="537655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0" name="9 CuadroTexto"/>
          <p:cNvSpPr txBox="1"/>
          <p:nvPr/>
        </p:nvSpPr>
        <p:spPr>
          <a:xfrm>
            <a:off x="2433484" y="3554346"/>
            <a:ext cx="3067664" cy="338554"/>
          </a:xfrm>
          <a:prstGeom prst="rect">
            <a:avLst/>
          </a:prstGeom>
          <a:noFill/>
        </p:spPr>
        <p:txBody>
          <a:bodyPr wrap="square" rtlCol="0">
            <a:spAutoFit/>
          </a:bodyPr>
          <a:lstStyle/>
          <a:p>
            <a:r>
              <a:rPr lang="es-ES" sz="1600" b="1" dirty="0" smtClean="0"/>
              <a:t>2n</a:t>
            </a:r>
            <a:r>
              <a:rPr lang="es-ES" sz="1600" dirty="0" smtClean="0"/>
              <a:t> Términos para </a:t>
            </a:r>
            <a:r>
              <a:rPr lang="es-ES" sz="1600" b="1" dirty="0" smtClean="0"/>
              <a:t>FAS</a:t>
            </a:r>
            <a:r>
              <a:rPr lang="es-ES" sz="1600" dirty="0" smtClean="0"/>
              <a:t> grado </a:t>
            </a:r>
            <a:r>
              <a:rPr lang="es-ES" sz="1600" b="1" dirty="0" smtClean="0"/>
              <a:t>n</a:t>
            </a:r>
            <a:endParaRPr lang="es-ES" sz="1600" b="1" dirty="0"/>
          </a:p>
        </p:txBody>
      </p:sp>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0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055"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165122" y="4350773"/>
            <a:ext cx="7679333" cy="935482"/>
          </a:xfrm>
          <a:prstGeom prst="rect">
            <a:avLst/>
          </a:prstGeom>
          <a:noFill/>
        </p:spPr>
      </p:pic>
      <p:sp>
        <p:nvSpPr>
          <p:cNvPr id="15" name="14 Abrir llave"/>
          <p:cNvSpPr/>
          <p:nvPr/>
        </p:nvSpPr>
        <p:spPr>
          <a:xfrm rot="16200000">
            <a:off x="6101759" y="5220923"/>
            <a:ext cx="501445" cy="619444"/>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6" name="15 CuadroTexto"/>
          <p:cNvSpPr txBox="1"/>
          <p:nvPr/>
        </p:nvSpPr>
        <p:spPr>
          <a:xfrm>
            <a:off x="5579794" y="5933769"/>
            <a:ext cx="3067664" cy="338554"/>
          </a:xfrm>
          <a:prstGeom prst="rect">
            <a:avLst/>
          </a:prstGeom>
          <a:noFill/>
        </p:spPr>
        <p:txBody>
          <a:bodyPr wrap="square" rtlCol="0">
            <a:spAutoFit/>
          </a:bodyPr>
          <a:lstStyle/>
          <a:p>
            <a:r>
              <a:rPr lang="es-ES" sz="1600" b="1" dirty="0" smtClean="0"/>
              <a:t>Vector de Evolución</a:t>
            </a:r>
            <a:endParaRPr lang="es-ES" sz="1600" b="1" dirty="0"/>
          </a:p>
        </p:txBody>
      </p:sp>
      <p:sp>
        <p:nvSpPr>
          <p:cNvPr id="13" name="Google Shape;112;p3"/>
          <p:cNvSpPr txBox="1">
            <a:spLocks/>
          </p:cNvSpPr>
          <p:nvPr/>
        </p:nvSpPr>
        <p:spPr>
          <a:xfrm>
            <a:off x="1825514" y="1139148"/>
            <a:ext cx="6095328" cy="606113"/>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562214"/>
              </a:buClr>
              <a:buSzPts val="4300"/>
              <a:buFont typeface="Arial" pitchFamily="34" charset="0"/>
              <a:buChar char="•"/>
              <a:tabLst/>
              <a:defRPr/>
            </a:pPr>
            <a:r>
              <a:rPr kumimoji="0" lang="es-ES" sz="3200" b="0" i="0" u="none" strike="noStrike" kern="0" cap="none" spc="0" normalizeH="0" baseline="0" noProof="0" dirty="0" smtClean="0">
                <a:ln>
                  <a:noFill/>
                </a:ln>
                <a:solidFill>
                  <a:srgbClr val="562214"/>
                </a:solidFill>
                <a:effectLst/>
                <a:uLnTx/>
                <a:uFillTx/>
                <a:latin typeface="Gill Sans"/>
                <a:ea typeface="Gill Sans"/>
                <a:cs typeface="Gill Sans"/>
                <a:sym typeface="Gill Sans"/>
              </a:rPr>
              <a:t> </a:t>
            </a:r>
            <a:r>
              <a:rPr lang="es-ES" sz="3200" dirty="0" smtClean="0">
                <a:solidFill>
                  <a:srgbClr val="562214"/>
                </a:solidFill>
                <a:latin typeface="Gill Sans"/>
                <a:ea typeface="Gill Sans"/>
                <a:cs typeface="Gill Sans"/>
                <a:sym typeface="Gill Sans"/>
              </a:rPr>
              <a:t>Formas recursivas de las FAS</a:t>
            </a:r>
            <a:endParaRPr kumimoji="0" lang="es-ES" sz="3200" b="0" i="0" u="none" strike="noStrike" kern="0" cap="none" spc="0" normalizeH="0" baseline="0" noProof="0" dirty="0">
              <a:ln>
                <a:noFill/>
              </a:ln>
              <a:solidFill>
                <a:srgbClr val="562214"/>
              </a:solidFill>
              <a:effectLst/>
              <a:uLnTx/>
              <a:uFillTx/>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
          <p:cNvSpPr txBox="1">
            <a:spLocks noGrp="1"/>
          </p:cNvSpPr>
          <p:nvPr>
            <p:ph type="title"/>
          </p:nvPr>
        </p:nvSpPr>
        <p:spPr>
          <a:xfrm>
            <a:off x="1435608" y="274638"/>
            <a:ext cx="7498080" cy="734653"/>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562214"/>
              </a:buClr>
              <a:buSzPct val="100000"/>
              <a:buFont typeface="Gill Sans"/>
              <a:buNone/>
            </a:pPr>
            <a:r>
              <a:rPr lang="es-ES" dirty="0"/>
              <a:t>Las Propiedades Fundamentales </a:t>
            </a:r>
            <a:r>
              <a:rPr lang="es-ES" dirty="0" smtClean="0"/>
              <a:t>(</a:t>
            </a:r>
            <a:r>
              <a:rPr lang="es-ES" dirty="0" smtClean="0"/>
              <a:t>VI)</a:t>
            </a:r>
            <a:endParaRPr/>
          </a:p>
        </p:txBody>
      </p:sp>
      <p:graphicFrame>
        <p:nvGraphicFramePr>
          <p:cNvPr id="5" name="4 Diagrama"/>
          <p:cNvGraphicFramePr/>
          <p:nvPr/>
        </p:nvGraphicFramePr>
        <p:xfrm>
          <a:off x="2201917" y="2017987"/>
          <a:ext cx="5838497"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Google Shape;112;p3"/>
          <p:cNvSpPr txBox="1">
            <a:spLocks/>
          </p:cNvSpPr>
          <p:nvPr/>
        </p:nvSpPr>
        <p:spPr>
          <a:xfrm>
            <a:off x="1825514" y="1186453"/>
            <a:ext cx="6095328" cy="606113"/>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562214"/>
              </a:buClr>
              <a:buSzPts val="4300"/>
              <a:buFont typeface="Arial" pitchFamily="34" charset="0"/>
              <a:buChar char="•"/>
              <a:tabLst/>
              <a:defRPr/>
            </a:pPr>
            <a:r>
              <a:rPr kumimoji="0" lang="es-ES" sz="3200" b="0" i="0" u="none" strike="noStrike" kern="0" cap="none" spc="0" normalizeH="0" baseline="0" noProof="0" dirty="0" smtClean="0">
                <a:ln>
                  <a:noFill/>
                </a:ln>
                <a:solidFill>
                  <a:srgbClr val="562214"/>
                </a:solidFill>
                <a:effectLst/>
                <a:uLnTx/>
                <a:uFillTx/>
                <a:latin typeface="Gill Sans"/>
                <a:ea typeface="Gill Sans"/>
                <a:cs typeface="Gill Sans"/>
                <a:sym typeface="Gill Sans"/>
              </a:rPr>
              <a:t> Conclusiones</a:t>
            </a:r>
            <a:endParaRPr kumimoji="0" lang="es-ES" sz="3200" b="0" i="0" u="none" strike="noStrike" kern="0" cap="none" spc="0" normalizeH="0" baseline="0" noProof="0" dirty="0">
              <a:ln>
                <a:noFill/>
              </a:ln>
              <a:solidFill>
                <a:srgbClr val="562214"/>
              </a:solidFill>
              <a:effectLst/>
              <a:uLnTx/>
              <a:uFillTx/>
              <a:latin typeface="Gill Sans"/>
              <a:ea typeface="Gill Sans"/>
              <a:cs typeface="Gill Sans"/>
              <a:sym typeface="Gill Sans"/>
            </a:endParaRPr>
          </a:p>
        </p:txBody>
      </p:sp>
      <p:sp>
        <p:nvSpPr>
          <p:cNvPr id="7" name="6 CuadroTexto"/>
          <p:cNvSpPr txBox="1"/>
          <p:nvPr/>
        </p:nvSpPr>
        <p:spPr>
          <a:xfrm>
            <a:off x="1450426" y="6038193"/>
            <a:ext cx="7409793" cy="400110"/>
          </a:xfrm>
          <a:prstGeom prst="rect">
            <a:avLst/>
          </a:prstGeom>
          <a:noFill/>
        </p:spPr>
        <p:txBody>
          <a:bodyPr wrap="square" rtlCol="0">
            <a:spAutoFit/>
          </a:bodyPr>
          <a:lstStyle/>
          <a:p>
            <a:r>
              <a:rPr lang="es-ES" sz="2000" b="1" dirty="0" smtClean="0">
                <a:solidFill>
                  <a:schemeClr val="accent1">
                    <a:lumMod val="75000"/>
                  </a:schemeClr>
                </a:solidFill>
              </a:rPr>
              <a:t>Extrapolación factible por métodos lineales y algebraicos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
          <p:cNvSpPr txBox="1">
            <a:spLocks noGrp="1"/>
          </p:cNvSpPr>
          <p:nvPr>
            <p:ph type="title"/>
          </p:nvPr>
        </p:nvSpPr>
        <p:spPr>
          <a:xfrm>
            <a:off x="1435608" y="495355"/>
            <a:ext cx="7498080" cy="876245"/>
          </a:xfrm>
          <a:prstGeom prst="rect">
            <a:avLst/>
          </a:prstGeom>
          <a:noFill/>
          <a:ln>
            <a:noFill/>
          </a:ln>
        </p:spPr>
        <p:txBody>
          <a:bodyPr spcFirstLastPara="1" wrap="square" lIns="91425" tIns="45700" rIns="91425" bIns="45700" anchor="ctr" anchorCtr="0">
            <a:normAutofit fontScale="90000"/>
          </a:bodyPr>
          <a:lstStyle/>
          <a:p>
            <a:pPr lvl="0">
              <a:buSzPct val="100000"/>
            </a:pPr>
            <a:r>
              <a:rPr lang="es-ES" dirty="0" smtClean="0"/>
              <a:t>Generalizaciones (I)</a:t>
            </a:r>
            <a:br>
              <a:rPr lang="es-ES" dirty="0" smtClean="0"/>
            </a:br>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0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6" name="15 CuadroTexto"/>
          <p:cNvSpPr txBox="1"/>
          <p:nvPr/>
        </p:nvSpPr>
        <p:spPr>
          <a:xfrm>
            <a:off x="2300567" y="5927834"/>
            <a:ext cx="6023626" cy="307777"/>
          </a:xfrm>
          <a:prstGeom prst="rect">
            <a:avLst/>
          </a:prstGeom>
          <a:noFill/>
        </p:spPr>
        <p:txBody>
          <a:bodyPr wrap="square" rtlCol="0">
            <a:spAutoFit/>
          </a:bodyPr>
          <a:lstStyle/>
          <a:p>
            <a:r>
              <a:rPr lang="es-ES" b="1" dirty="0" smtClean="0"/>
              <a:t>El Vector de Evolución como base de la reconstrucción de la señal</a:t>
            </a:r>
            <a:endParaRPr lang="es-ES" b="1" dirty="0"/>
          </a:p>
        </p:txBody>
      </p:sp>
      <p:pic>
        <p:nvPicPr>
          <p:cNvPr id="48132" name="Picture 4" descr="Conceptos Básicos de Genética"/>
          <p:cNvPicPr>
            <a:picLocks noChangeAspect="1" noChangeArrowheads="1"/>
          </p:cNvPicPr>
          <p:nvPr/>
        </p:nvPicPr>
        <p:blipFill>
          <a:blip r:embed="rId3"/>
          <a:srcRect/>
          <a:stretch>
            <a:fillRect/>
          </a:stretch>
        </p:blipFill>
        <p:spPr bwMode="auto">
          <a:xfrm>
            <a:off x="1497487" y="2199450"/>
            <a:ext cx="1485900" cy="3076575"/>
          </a:xfrm>
          <a:prstGeom prst="rect">
            <a:avLst/>
          </a:prstGeom>
          <a:noFill/>
        </p:spPr>
      </p:pic>
      <p:pic>
        <p:nvPicPr>
          <p:cNvPr id="48134" name="Picture 6" descr="Historia de la clonación y características - Gentaur España - Anticuerpos,  Kits de PCR, Kits de ELISA"/>
          <p:cNvPicPr>
            <a:picLocks noChangeAspect="1" noChangeArrowheads="1"/>
          </p:cNvPicPr>
          <p:nvPr/>
        </p:nvPicPr>
        <p:blipFill>
          <a:blip r:embed="rId4"/>
          <a:srcRect/>
          <a:stretch>
            <a:fillRect/>
          </a:stretch>
        </p:blipFill>
        <p:spPr bwMode="auto">
          <a:xfrm>
            <a:off x="4968976" y="2341930"/>
            <a:ext cx="3720998" cy="2859461"/>
          </a:xfrm>
          <a:prstGeom prst="rect">
            <a:avLst/>
          </a:prstGeom>
          <a:noFill/>
        </p:spPr>
      </p:pic>
      <p:sp>
        <p:nvSpPr>
          <p:cNvPr id="17" name="16 Flecha derecha"/>
          <p:cNvSpPr/>
          <p:nvPr/>
        </p:nvSpPr>
        <p:spPr>
          <a:xfrm>
            <a:off x="3420094" y="3146962"/>
            <a:ext cx="1128155" cy="878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1927054" y="1131002"/>
            <a:ext cx="6599884" cy="461665"/>
          </a:xfrm>
          <a:prstGeom prst="rect">
            <a:avLst/>
          </a:prstGeom>
        </p:spPr>
        <p:txBody>
          <a:bodyPr wrap="none">
            <a:spAutoFit/>
          </a:bodyPr>
          <a:lstStyle/>
          <a:p>
            <a:pPr>
              <a:buFont typeface="Arial" pitchFamily="34" charset="0"/>
              <a:buChar char="•"/>
            </a:pPr>
            <a:r>
              <a:rPr lang="es-ES" sz="2400" dirty="0" smtClean="0">
                <a:solidFill>
                  <a:srgbClr val="562214"/>
                </a:solidFill>
                <a:latin typeface="Gill Sans"/>
                <a:ea typeface="Gill Sans"/>
                <a:cs typeface="Gill Sans"/>
                <a:sym typeface="Gill Sans"/>
              </a:rPr>
              <a:t> La propiedad recursiva como un ‘código genético’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8134"/>
                                        </p:tgtEl>
                                        <p:attrNameLst>
                                          <p:attrName>style.visibility</p:attrName>
                                        </p:attrNameLst>
                                      </p:cBhvr>
                                      <p:to>
                                        <p:strVal val="visible"/>
                                      </p:to>
                                    </p:set>
                                    <p:anim calcmode="lin" valueType="num">
                                      <p:cBhvr additive="base">
                                        <p:cTn id="13" dur="500" fill="hold"/>
                                        <p:tgtEl>
                                          <p:spTgt spid="48134"/>
                                        </p:tgtEl>
                                        <p:attrNameLst>
                                          <p:attrName>ppt_x</p:attrName>
                                        </p:attrNameLst>
                                      </p:cBhvr>
                                      <p:tavLst>
                                        <p:tav tm="0">
                                          <p:val>
                                            <p:strVal val="#ppt_x"/>
                                          </p:val>
                                        </p:tav>
                                        <p:tav tm="100000">
                                          <p:val>
                                            <p:strVal val="#ppt_x"/>
                                          </p:val>
                                        </p:tav>
                                      </p:tavLst>
                                    </p:anim>
                                    <p:anim calcmode="lin" valueType="num">
                                      <p:cBhvr additive="base">
                                        <p:cTn id="14" dur="500" fill="hold"/>
                                        <p:tgtEl>
                                          <p:spTgt spid="481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7"/>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a:t>Generalizaciones (</a:t>
            </a:r>
            <a:r>
              <a:rPr lang="es-ES" dirty="0" smtClean="0"/>
              <a:t>II)</a:t>
            </a:r>
            <a:endParaRPr/>
          </a:p>
        </p:txBody>
      </p:sp>
      <p:sp>
        <p:nvSpPr>
          <p:cNvPr id="147" name="Google Shape;147;p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48" name="Google Shape;148;p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49" name="Google Shape;149;p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pic>
        <p:nvPicPr>
          <p:cNvPr id="7" name="Google Shape;140;p6"/>
          <p:cNvPicPr preferRelativeResize="0"/>
          <p:nvPr/>
        </p:nvPicPr>
        <p:blipFill rotWithShape="1">
          <a:blip r:embed="rId3">
            <a:alphaModFix/>
          </a:blip>
          <a:srcRect/>
          <a:stretch/>
        </p:blipFill>
        <p:spPr>
          <a:xfrm>
            <a:off x="1686928" y="4793731"/>
            <a:ext cx="4624414" cy="1433672"/>
          </a:xfrm>
          <a:prstGeom prst="rect">
            <a:avLst/>
          </a:prstGeom>
          <a:noFill/>
          <a:ln>
            <a:noFill/>
          </a:ln>
        </p:spPr>
      </p:pic>
      <p:sp>
        <p:nvSpPr>
          <p:cNvPr id="18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84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8435"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843263" y="4944662"/>
            <a:ext cx="533400" cy="1276350"/>
          </a:xfrm>
          <a:prstGeom prst="rect">
            <a:avLst/>
          </a:prstGeom>
          <a:noFill/>
        </p:spPr>
      </p:pic>
      <p:sp>
        <p:nvSpPr>
          <p:cNvPr id="13" name="12 Flecha derecha"/>
          <p:cNvSpPr/>
          <p:nvPr/>
        </p:nvSpPr>
        <p:spPr>
          <a:xfrm>
            <a:off x="6774474" y="5229673"/>
            <a:ext cx="665018" cy="5937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4" name="13 Diagrama"/>
          <p:cNvGraphicFramePr/>
          <p:nvPr/>
        </p:nvGraphicFramePr>
        <p:xfrm>
          <a:off x="2002220" y="1576553"/>
          <a:ext cx="5439104" cy="24594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5"/>
                                        </p:tgtEl>
                                        <p:attrNameLst>
                                          <p:attrName>style.visibility</p:attrName>
                                        </p:attrNameLst>
                                      </p:cBhvr>
                                      <p:to>
                                        <p:strVal val="visible"/>
                                      </p:to>
                                    </p:set>
                                    <p:anim calcmode="lin" valueType="num">
                                      <p:cBhvr additive="base">
                                        <p:cTn id="25" dur="500" fill="hold"/>
                                        <p:tgtEl>
                                          <p:spTgt spid="18435"/>
                                        </p:tgtEl>
                                        <p:attrNameLst>
                                          <p:attrName>ppt_x</p:attrName>
                                        </p:attrNameLst>
                                      </p:cBhvr>
                                      <p:tavLst>
                                        <p:tav tm="0">
                                          <p:val>
                                            <p:strVal val="#ppt_x"/>
                                          </p:val>
                                        </p:tav>
                                        <p:tav tm="100000">
                                          <p:val>
                                            <p:strVal val="#ppt_x"/>
                                          </p:val>
                                        </p:tav>
                                      </p:tavLst>
                                    </p:anim>
                                    <p:anim calcmode="lin" valueType="num">
                                      <p:cBhvr additive="base">
                                        <p:cTn id="26" dur="500" fill="hold"/>
                                        <p:tgtEl>
                                          <p:spTgt spid="184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Graphic spid="1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7"/>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a:t>Generalizaciones (</a:t>
            </a:r>
            <a:r>
              <a:rPr lang="es-ES" dirty="0" smtClean="0"/>
              <a:t>III)</a:t>
            </a:r>
            <a:endParaRPr/>
          </a:p>
        </p:txBody>
      </p:sp>
      <p:sp>
        <p:nvSpPr>
          <p:cNvPr id="147" name="Google Shape;147;p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48" name="Google Shape;148;p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49" name="Google Shape;149;p7"/>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8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84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14" name="13 Diagrama"/>
          <p:cNvGraphicFramePr/>
          <p:nvPr/>
        </p:nvGraphicFramePr>
        <p:xfrm>
          <a:off x="1418895" y="1576553"/>
          <a:ext cx="7299435" cy="4477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0"/>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smtClean="0"/>
              <a:t>Aplicaciones (I)</a:t>
            </a:r>
            <a:endParaRPr/>
          </a:p>
        </p:txBody>
      </p:sp>
      <p:sp>
        <p:nvSpPr>
          <p:cNvPr id="175" name="Google Shape;175;p10"/>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76" name="Google Shape;176;p10"/>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77" name="Google Shape;177;p10"/>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graphicFrame>
        <p:nvGraphicFramePr>
          <p:cNvPr id="11" name="10 Diagrama"/>
          <p:cNvGraphicFramePr/>
          <p:nvPr/>
        </p:nvGraphicFramePr>
        <p:xfrm>
          <a:off x="2002220" y="1576553"/>
          <a:ext cx="6290442" cy="34999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8"/>
          <p:cNvSpPr txBox="1">
            <a:spLocks noGrp="1"/>
          </p:cNvSpPr>
          <p:nvPr>
            <p:ph type="title"/>
          </p:nvPr>
        </p:nvSpPr>
        <p:spPr>
          <a:xfrm>
            <a:off x="1435608" y="215647"/>
            <a:ext cx="7498080" cy="761815"/>
          </a:xfrm>
          <a:prstGeom prst="rect">
            <a:avLst/>
          </a:prstGeom>
          <a:noFill/>
          <a:ln>
            <a:noFill/>
          </a:ln>
        </p:spPr>
        <p:txBody>
          <a:bodyPr spcFirstLastPara="1" wrap="square" lIns="91425" tIns="45700" rIns="91425" bIns="45700" anchor="ctr" anchorCtr="0">
            <a:normAutofit/>
          </a:bodyPr>
          <a:lstStyle/>
          <a:p>
            <a:pPr lvl="0">
              <a:buSzPct val="100000"/>
            </a:pPr>
            <a:r>
              <a:rPr lang="es-ES" dirty="0" smtClean="0"/>
              <a:t>Aplicaciones (</a:t>
            </a:r>
            <a:r>
              <a:rPr lang="es-ES" dirty="0" smtClean="0"/>
              <a:t>II)</a:t>
            </a:r>
            <a:endParaRPr/>
          </a:p>
        </p:txBody>
      </p:sp>
      <p:sp>
        <p:nvSpPr>
          <p:cNvPr id="155" name="Google Shape;155;p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56" name="Google Shape;156;p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57" name="Google Shape;157;p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8" name="1 Título"/>
          <p:cNvSpPr txBox="1">
            <a:spLocks/>
          </p:cNvSpPr>
          <p:nvPr/>
        </p:nvSpPr>
        <p:spPr>
          <a:xfrm>
            <a:off x="7127016" y="1350894"/>
            <a:ext cx="1785950" cy="642942"/>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s-ES" b="0" i="0" u="none" strike="noStrike" kern="1200" cap="none" spc="0" normalizeH="0" baseline="0" noProof="0" dirty="0" smtClean="0">
                <a:ln>
                  <a:noFill/>
                </a:ln>
                <a:solidFill>
                  <a:schemeClr val="accent3"/>
                </a:solidFill>
                <a:effectLst>
                  <a:outerShdw blurRad="50000" dist="30000" dir="5400000" algn="tl" rotWithShape="0">
                    <a:srgbClr val="000000">
                      <a:alpha val="30000"/>
                    </a:srgbClr>
                  </a:outerShdw>
                </a:effectLst>
                <a:uLnTx/>
                <a:uFillTx/>
                <a:latin typeface="+mj-lt"/>
                <a:ea typeface="+mj-ea"/>
                <a:cs typeface="+mj-cs"/>
              </a:rPr>
              <a:t> Fourier</a:t>
            </a:r>
            <a:r>
              <a:rPr kumimoji="0" lang="es-ES" b="0" i="0" u="none" strike="noStrike" kern="1200" cap="none" spc="0" normalizeH="0" noProof="0" dirty="0" smtClean="0">
                <a:ln>
                  <a:noFill/>
                </a:ln>
                <a:solidFill>
                  <a:schemeClr val="accent3"/>
                </a:solidFill>
                <a:effectLst>
                  <a:outerShdw blurRad="50000" dist="30000" dir="5400000" algn="tl" rotWithShape="0">
                    <a:srgbClr val="000000">
                      <a:alpha val="30000"/>
                    </a:srgbClr>
                  </a:outerShdw>
                </a:effectLst>
                <a:uLnTx/>
                <a:uFillTx/>
                <a:latin typeface="+mj-lt"/>
                <a:ea typeface="+mj-ea"/>
                <a:cs typeface="+mj-cs"/>
              </a:rPr>
              <a:t> /</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s-ES" b="0" i="0" u="none" strike="noStrike" kern="1200" cap="none" spc="0" normalizeH="0" noProof="0" dirty="0" smtClean="0">
                <a:ln>
                  <a:noFill/>
                </a:ln>
                <a:solidFill>
                  <a:schemeClr val="accent3"/>
                </a:solidFill>
                <a:effectLst>
                  <a:outerShdw blurRad="50000" dist="30000" dir="5400000" algn="tl" rotWithShape="0">
                    <a:srgbClr val="000000">
                      <a:alpha val="30000"/>
                    </a:srgbClr>
                  </a:outerShdw>
                </a:effectLst>
                <a:uLnTx/>
                <a:uFillTx/>
                <a:latin typeface="+mj-lt"/>
                <a:ea typeface="+mj-ea"/>
                <a:cs typeface="+mj-cs"/>
              </a:rPr>
              <a:t> 2</a:t>
            </a:r>
            <a:r>
              <a:rPr kumimoji="0" lang="es-ES" b="0" i="0" u="none" strike="noStrike" kern="1200" cap="none" spc="0" normalizeH="0" baseline="0" noProof="0" dirty="0" smtClean="0">
                <a:ln>
                  <a:noFill/>
                </a:ln>
                <a:solidFill>
                  <a:schemeClr val="accent3"/>
                </a:solidFill>
                <a:effectLst>
                  <a:outerShdw blurRad="50000" dist="30000" dir="5400000" algn="tl" rotWithShape="0">
                    <a:srgbClr val="000000">
                      <a:alpha val="30000"/>
                    </a:srgbClr>
                  </a:outerShdw>
                </a:effectLst>
                <a:uLnTx/>
                <a:uFillTx/>
                <a:latin typeface="+mj-lt"/>
                <a:ea typeface="+mj-ea"/>
                <a:cs typeface="+mj-cs"/>
              </a:rPr>
              <a:t> Frecuencias</a:t>
            </a:r>
            <a:endParaRPr kumimoji="0" lang="es-ES" b="0" i="0" u="none" strike="noStrike" kern="1200" cap="none" spc="0" normalizeH="0" baseline="0" noProof="0" dirty="0">
              <a:ln>
                <a:noFill/>
              </a:ln>
              <a:solidFill>
                <a:schemeClr val="accent3"/>
              </a:solidFill>
              <a:effectLst>
                <a:outerShdw blurRad="50000" dist="30000" dir="5400000" algn="tl" rotWithShape="0">
                  <a:srgbClr val="000000">
                    <a:alpha val="30000"/>
                  </a:srgbClr>
                </a:outerShdw>
              </a:effectLst>
              <a:uLnTx/>
              <a:uFillTx/>
              <a:latin typeface="+mj-lt"/>
              <a:ea typeface="+mj-ea"/>
              <a:cs typeface="+mj-cs"/>
            </a:endParaRPr>
          </a:p>
        </p:txBody>
      </p:sp>
      <p:pic>
        <p:nvPicPr>
          <p:cNvPr id="9" name="8 Imagen"/>
          <p:cNvPicPr/>
          <p:nvPr/>
        </p:nvPicPr>
        <p:blipFill>
          <a:blip r:embed="rId3"/>
          <a:stretch>
            <a:fillRect/>
          </a:stretch>
        </p:blipFill>
        <p:spPr>
          <a:xfrm>
            <a:off x="1970690" y="3972910"/>
            <a:ext cx="4966138" cy="2695904"/>
          </a:xfrm>
          <a:prstGeom prst="rect">
            <a:avLst/>
          </a:prstGeom>
          <a:ln>
            <a:solidFill>
              <a:schemeClr val="accent1"/>
            </a:solidFill>
          </a:ln>
        </p:spPr>
      </p:pic>
      <p:pic>
        <p:nvPicPr>
          <p:cNvPr id="10" name="9 Imagen"/>
          <p:cNvPicPr/>
          <p:nvPr/>
        </p:nvPicPr>
        <p:blipFill rotWithShape="1">
          <a:blip r:embed="rId4"/>
          <a:srcRect l="13265" t="16536" r="8176" b="9509"/>
          <a:stretch/>
        </p:blipFill>
        <p:spPr bwMode="auto">
          <a:xfrm>
            <a:off x="1939158" y="1355835"/>
            <a:ext cx="4981903" cy="2430356"/>
          </a:xfrm>
          <a:prstGeom prst="rect">
            <a:avLst/>
          </a:prstGeom>
          <a:ln>
            <a:solidFill>
              <a:schemeClr val="accent1"/>
            </a:solid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rto="http://schemas.microsoft.com/office/word/2006/arto"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du="http://schemas.microsoft.com/office/word/2023/wordml/word16du" xmlns:w16sdtdh="http://schemas.microsoft.com/office/word/2020/wordml/sdtdatahash" xmlns:w16sdtfl="http://schemas.microsoft.com/office/word/2024/wordml/sdtformatlock"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0"/>
          <p:cNvSpPr txBox="1">
            <a:spLocks noGrp="1"/>
          </p:cNvSpPr>
          <p:nvPr>
            <p:ph type="title"/>
          </p:nvPr>
        </p:nvSpPr>
        <p:spPr>
          <a:xfrm>
            <a:off x="1435608" y="274638"/>
            <a:ext cx="749808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smtClean="0"/>
              <a:t>Aplicaciones (II)</a:t>
            </a:r>
            <a:endParaRPr/>
          </a:p>
        </p:txBody>
      </p:sp>
      <p:sp>
        <p:nvSpPr>
          <p:cNvPr id="175" name="Google Shape;175;p10"/>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76" name="Google Shape;176;p10"/>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77" name="Google Shape;177;p10"/>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78" name="Google Shape;178;p10"/>
          <p:cNvSpPr txBox="1"/>
          <p:nvPr/>
        </p:nvSpPr>
        <p:spPr>
          <a:xfrm>
            <a:off x="2143108" y="6072206"/>
            <a:ext cx="6640856" cy="571504"/>
          </a:xfrm>
          <a:prstGeom prst="rect">
            <a:avLst/>
          </a:prstGeom>
          <a:noFill/>
          <a:ln>
            <a:noFill/>
          </a:ln>
        </p:spPr>
        <p:txBody>
          <a:bodyPr spcFirstLastPara="1" wrap="square" lIns="91425" tIns="45700" rIns="91425" bIns="45700" anchor="ctr" anchorCtr="0">
            <a:normAutofit/>
          </a:bodyPr>
          <a:lstStyle/>
          <a:p>
            <a:pPr marL="0" marR="0" lvl="0" indent="-177800" algn="l" rtl="0">
              <a:lnSpc>
                <a:spcPct val="100000"/>
              </a:lnSpc>
              <a:spcBef>
                <a:spcPts val="0"/>
              </a:spcBef>
              <a:spcAft>
                <a:spcPts val="0"/>
              </a:spcAft>
              <a:buClr>
                <a:srgbClr val="562214"/>
              </a:buClr>
              <a:buSzPts val="2800"/>
              <a:buFont typeface="Arial"/>
              <a:buChar char="•"/>
            </a:pPr>
            <a:r>
              <a:rPr lang="es-ES" sz="2800" b="0" i="0" u="none" strike="noStrike" cap="none" dirty="0">
                <a:solidFill>
                  <a:srgbClr val="562214"/>
                </a:solidFill>
                <a:latin typeface="Gill Sans"/>
                <a:ea typeface="Gill Sans"/>
                <a:cs typeface="Gill Sans"/>
                <a:sym typeface="Gill Sans"/>
              </a:rPr>
              <a:t> </a:t>
            </a:r>
            <a:r>
              <a:rPr lang="es-ES" sz="2000" b="0" i="0" u="none" strike="noStrike" cap="none" dirty="0">
                <a:solidFill>
                  <a:srgbClr val="637F26"/>
                </a:solidFill>
                <a:latin typeface="Gill Sans"/>
                <a:ea typeface="Gill Sans"/>
                <a:cs typeface="Gill Sans"/>
                <a:sym typeface="Gill Sans"/>
              </a:rPr>
              <a:t>Independencia de la ponderación</a:t>
            </a:r>
            <a:r>
              <a:rPr lang="es-ES" sz="2000" dirty="0">
                <a:solidFill>
                  <a:srgbClr val="637F26"/>
                </a:solidFill>
                <a:latin typeface="Gill Sans"/>
                <a:ea typeface="Gill Sans"/>
                <a:cs typeface="Gill Sans"/>
                <a:sym typeface="Gill Sans"/>
              </a:rPr>
              <a:t> y fases por intervalo</a:t>
            </a:r>
            <a:endParaRPr sz="2800" b="0" i="0" u="none" strike="noStrike" cap="none">
              <a:solidFill>
                <a:srgbClr val="637F26"/>
              </a:solidFill>
              <a:latin typeface="Gill Sans"/>
              <a:ea typeface="Gill Sans"/>
              <a:cs typeface="Gill Sans"/>
              <a:sym typeface="Gill Sans"/>
            </a:endParaRPr>
          </a:p>
        </p:txBody>
      </p:sp>
      <p:pic>
        <p:nvPicPr>
          <p:cNvPr id="10241" name="Picture 1"/>
          <p:cNvPicPr>
            <a:picLocks noChangeAspect="1" noChangeArrowheads="1"/>
          </p:cNvPicPr>
          <p:nvPr/>
        </p:nvPicPr>
        <p:blipFill>
          <a:blip r:embed="rId3"/>
          <a:srcRect l="38790" t="23701" r="27805" b="56331"/>
          <a:stretch>
            <a:fillRect/>
          </a:stretch>
        </p:blipFill>
        <p:spPr bwMode="auto">
          <a:xfrm>
            <a:off x="1365661" y="1508167"/>
            <a:ext cx="3286279" cy="1104405"/>
          </a:xfrm>
          <a:prstGeom prst="rect">
            <a:avLst/>
          </a:prstGeom>
          <a:noFill/>
          <a:ln w="9525">
            <a:noFill/>
            <a:miter lim="800000"/>
            <a:headEnd/>
            <a:tailEnd/>
          </a:ln>
          <a:effectLst/>
        </p:spPr>
      </p:pic>
      <p:pic>
        <p:nvPicPr>
          <p:cNvPr id="10242" name="Picture 2"/>
          <p:cNvPicPr>
            <a:picLocks noChangeAspect="1" noChangeArrowheads="1"/>
          </p:cNvPicPr>
          <p:nvPr/>
        </p:nvPicPr>
        <p:blipFill>
          <a:blip r:embed="rId4"/>
          <a:srcRect/>
          <a:stretch>
            <a:fillRect/>
          </a:stretch>
        </p:blipFill>
        <p:spPr bwMode="auto">
          <a:xfrm>
            <a:off x="1341918" y="2823724"/>
            <a:ext cx="3538840" cy="2603300"/>
          </a:xfrm>
          <a:prstGeom prst="rect">
            <a:avLst/>
          </a:prstGeom>
          <a:noFill/>
          <a:ln w="9525">
            <a:solidFill>
              <a:schemeClr val="accent1"/>
            </a:solidFill>
            <a:miter lim="800000"/>
            <a:headEnd/>
            <a:tailEnd/>
          </a:ln>
          <a:effectLst/>
        </p:spPr>
      </p:pic>
      <p:pic>
        <p:nvPicPr>
          <p:cNvPr id="10243" name="Picture 3"/>
          <p:cNvPicPr>
            <a:picLocks noChangeAspect="1" noChangeArrowheads="1"/>
          </p:cNvPicPr>
          <p:nvPr/>
        </p:nvPicPr>
        <p:blipFill>
          <a:blip r:embed="rId5"/>
          <a:srcRect l="43429" t="31859" r="26270" b="48174"/>
          <a:stretch>
            <a:fillRect/>
          </a:stretch>
        </p:blipFill>
        <p:spPr bwMode="auto">
          <a:xfrm>
            <a:off x="5605153" y="1514428"/>
            <a:ext cx="2921330" cy="1082300"/>
          </a:xfrm>
          <a:prstGeom prst="rect">
            <a:avLst/>
          </a:prstGeom>
          <a:noFill/>
          <a:ln w="9525">
            <a:noFill/>
            <a:miter lim="800000"/>
            <a:headEnd/>
            <a:tailEnd/>
          </a:ln>
          <a:effectLst/>
        </p:spPr>
      </p:pic>
      <p:pic>
        <p:nvPicPr>
          <p:cNvPr id="10244" name="Picture 4"/>
          <p:cNvPicPr>
            <a:picLocks noChangeAspect="1" noChangeArrowheads="1"/>
          </p:cNvPicPr>
          <p:nvPr/>
        </p:nvPicPr>
        <p:blipFill>
          <a:blip r:embed="rId6"/>
          <a:srcRect/>
          <a:stretch>
            <a:fillRect/>
          </a:stretch>
        </p:blipFill>
        <p:spPr bwMode="auto">
          <a:xfrm>
            <a:off x="5304638" y="2826326"/>
            <a:ext cx="3566220" cy="2588821"/>
          </a:xfrm>
          <a:prstGeom prst="rect">
            <a:avLst/>
          </a:prstGeom>
          <a:noFill/>
          <a:ln w="9525">
            <a:solidFill>
              <a:schemeClr val="accent1"/>
            </a:solidFill>
            <a:miter lim="800000"/>
            <a:headEnd/>
            <a:tailEnd/>
          </a:ln>
          <a:effectLst/>
        </p:spPr>
      </p:pic>
      <p:sp>
        <p:nvSpPr>
          <p:cNvPr id="13" name="12 Abrir llave"/>
          <p:cNvSpPr/>
          <p:nvPr/>
        </p:nvSpPr>
        <p:spPr>
          <a:xfrm rot="16200000">
            <a:off x="1699366" y="4958248"/>
            <a:ext cx="1477382" cy="484163"/>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
        <p:nvSpPr>
          <p:cNvPr id="15" name="14 Abrir llave"/>
          <p:cNvSpPr/>
          <p:nvPr/>
        </p:nvSpPr>
        <p:spPr>
          <a:xfrm rot="16200000">
            <a:off x="2734636" y="4984527"/>
            <a:ext cx="1477382" cy="484163"/>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1"/>
                                        </p:tgtEl>
                                        <p:attrNameLst>
                                          <p:attrName>style.visibility</p:attrName>
                                        </p:attrNameLst>
                                      </p:cBhvr>
                                      <p:to>
                                        <p:strVal val="visible"/>
                                      </p:to>
                                    </p:set>
                                    <p:anim calcmode="lin" valueType="num">
                                      <p:cBhvr additive="base">
                                        <p:cTn id="7" dur="500" fill="hold"/>
                                        <p:tgtEl>
                                          <p:spTgt spid="10241"/>
                                        </p:tgtEl>
                                        <p:attrNameLst>
                                          <p:attrName>ppt_x</p:attrName>
                                        </p:attrNameLst>
                                      </p:cBhvr>
                                      <p:tavLst>
                                        <p:tav tm="0">
                                          <p:val>
                                            <p:strVal val="#ppt_x"/>
                                          </p:val>
                                        </p:tav>
                                        <p:tav tm="100000">
                                          <p:val>
                                            <p:strVal val="#ppt_x"/>
                                          </p:val>
                                        </p:tav>
                                      </p:tavLst>
                                    </p:anim>
                                    <p:anim calcmode="lin" valueType="num">
                                      <p:cBhvr additive="base">
                                        <p:cTn id="8" dur="500" fill="hold"/>
                                        <p:tgtEl>
                                          <p:spTgt spid="102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gtEl>
                                        <p:attrNameLst>
                                          <p:attrName>style.visibility</p:attrName>
                                        </p:attrNameLst>
                                      </p:cBhvr>
                                      <p:to>
                                        <p:strVal val="visible"/>
                                      </p:to>
                                    </p:set>
                                    <p:anim calcmode="lin" valueType="num">
                                      <p:cBhvr additive="base">
                                        <p:cTn id="13" dur="500" fill="hold"/>
                                        <p:tgtEl>
                                          <p:spTgt spid="10242"/>
                                        </p:tgtEl>
                                        <p:attrNameLst>
                                          <p:attrName>ppt_x</p:attrName>
                                        </p:attrNameLst>
                                      </p:cBhvr>
                                      <p:tavLst>
                                        <p:tav tm="0">
                                          <p:val>
                                            <p:strVal val="#ppt_x"/>
                                          </p:val>
                                        </p:tav>
                                        <p:tav tm="100000">
                                          <p:val>
                                            <p:strVal val="#ppt_x"/>
                                          </p:val>
                                        </p:tav>
                                      </p:tavLst>
                                    </p:anim>
                                    <p:anim calcmode="lin" valueType="num">
                                      <p:cBhvr additive="base">
                                        <p:cTn id="14"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gtEl>
                                        <p:attrNameLst>
                                          <p:attrName>style.visibility</p:attrName>
                                        </p:attrNameLst>
                                      </p:cBhvr>
                                      <p:to>
                                        <p:strVal val="visible"/>
                                      </p:to>
                                    </p:set>
                                    <p:anim calcmode="lin" valueType="num">
                                      <p:cBhvr additive="base">
                                        <p:cTn id="19" dur="500" fill="hold"/>
                                        <p:tgtEl>
                                          <p:spTgt spid="10243"/>
                                        </p:tgtEl>
                                        <p:attrNameLst>
                                          <p:attrName>ppt_x</p:attrName>
                                        </p:attrNameLst>
                                      </p:cBhvr>
                                      <p:tavLst>
                                        <p:tav tm="0">
                                          <p:val>
                                            <p:strVal val="#ppt_x"/>
                                          </p:val>
                                        </p:tav>
                                        <p:tav tm="100000">
                                          <p:val>
                                            <p:strVal val="#ppt_x"/>
                                          </p:val>
                                        </p:tav>
                                      </p:tavLst>
                                    </p:anim>
                                    <p:anim calcmode="lin" valueType="num">
                                      <p:cBhvr additive="base">
                                        <p:cTn id="20"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4"/>
                                        </p:tgtEl>
                                        <p:attrNameLst>
                                          <p:attrName>style.visibility</p:attrName>
                                        </p:attrNameLst>
                                      </p:cBhvr>
                                      <p:to>
                                        <p:strVal val="visible"/>
                                      </p:to>
                                    </p:set>
                                    <p:anim calcmode="lin" valueType="num">
                                      <p:cBhvr additive="base">
                                        <p:cTn id="25" dur="500" fill="hold"/>
                                        <p:tgtEl>
                                          <p:spTgt spid="10244"/>
                                        </p:tgtEl>
                                        <p:attrNameLst>
                                          <p:attrName>ppt_x</p:attrName>
                                        </p:attrNameLst>
                                      </p:cBhvr>
                                      <p:tavLst>
                                        <p:tav tm="0">
                                          <p:val>
                                            <p:strVal val="#ppt_x"/>
                                          </p:val>
                                        </p:tav>
                                        <p:tav tm="100000">
                                          <p:val>
                                            <p:strVal val="#ppt_x"/>
                                          </p:val>
                                        </p:tav>
                                      </p:tavLst>
                                    </p:anim>
                                    <p:anim calcmode="lin" valueType="num">
                                      <p:cBhvr additive="base">
                                        <p:cTn id="26"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8"/>
                                        </p:tgtEl>
                                        <p:attrNameLst>
                                          <p:attrName>style.visibility</p:attrName>
                                        </p:attrNameLst>
                                      </p:cBhvr>
                                      <p:to>
                                        <p:strVal val="visible"/>
                                      </p:to>
                                    </p:set>
                                    <p:anim calcmode="lin" valueType="num">
                                      <p:cBhvr additive="base">
                                        <p:cTn id="43" dur="500" fill="hold"/>
                                        <p:tgtEl>
                                          <p:spTgt spid="178"/>
                                        </p:tgtEl>
                                        <p:attrNameLst>
                                          <p:attrName>ppt_x</p:attrName>
                                        </p:attrNameLst>
                                      </p:cBhvr>
                                      <p:tavLst>
                                        <p:tav tm="0">
                                          <p:val>
                                            <p:strVal val="#ppt_x"/>
                                          </p:val>
                                        </p:tav>
                                        <p:tav tm="100000">
                                          <p:val>
                                            <p:strVal val="#ppt_x"/>
                                          </p:val>
                                        </p:tav>
                                      </p:tavLst>
                                    </p:anim>
                                    <p:anim calcmode="lin" valueType="num">
                                      <p:cBhvr additive="base">
                                        <p:cTn id="44" dur="500" fill="hold"/>
                                        <p:tgtEl>
                                          <p:spTgt spid="1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3"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8"/>
          <p:cNvSpPr txBox="1">
            <a:spLocks noGrp="1"/>
          </p:cNvSpPr>
          <p:nvPr>
            <p:ph type="title"/>
          </p:nvPr>
        </p:nvSpPr>
        <p:spPr>
          <a:xfrm>
            <a:off x="1435608" y="215647"/>
            <a:ext cx="7498080" cy="90523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ct val="100000"/>
              <a:buFont typeface="Gill Sans"/>
              <a:buNone/>
            </a:pPr>
            <a:r>
              <a:rPr lang="es-ES" dirty="0" smtClean="0"/>
              <a:t>Aplicaciones </a:t>
            </a:r>
            <a:r>
              <a:rPr lang="es-ES" dirty="0"/>
              <a:t>(III) - comparativa</a:t>
            </a:r>
            <a:endParaRPr/>
          </a:p>
        </p:txBody>
      </p:sp>
      <p:sp>
        <p:nvSpPr>
          <p:cNvPr id="155" name="Google Shape;155;p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56" name="Google Shape;156;p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57" name="Google Shape;157;p8"/>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graphicFrame>
        <p:nvGraphicFramePr>
          <p:cNvPr id="7" name="6 Diagrama"/>
          <p:cNvGraphicFramePr/>
          <p:nvPr/>
        </p:nvGraphicFramePr>
        <p:xfrm>
          <a:off x="1285852" y="899652"/>
          <a:ext cx="9001188" cy="5744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2"/>
          <p:cNvSpPr txBox="1">
            <a:spLocks noGrp="1"/>
          </p:cNvSpPr>
          <p:nvPr>
            <p:ph type="title"/>
          </p:nvPr>
        </p:nvSpPr>
        <p:spPr>
          <a:xfrm>
            <a:off x="1120807" y="0"/>
            <a:ext cx="4357718" cy="989034"/>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a:t>Aplicaciones (IV)</a:t>
            </a:r>
            <a:endParaRPr/>
          </a:p>
        </p:txBody>
      </p:sp>
      <p:sp>
        <p:nvSpPr>
          <p:cNvPr id="198" name="Google Shape;198;p1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99" name="Google Shape;199;p1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200" name="Google Shape;200;p1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pic>
        <p:nvPicPr>
          <p:cNvPr id="1027" name="Picture 3"/>
          <p:cNvPicPr>
            <a:picLocks noChangeAspect="1" noChangeArrowheads="1"/>
          </p:cNvPicPr>
          <p:nvPr/>
        </p:nvPicPr>
        <p:blipFill>
          <a:blip r:embed="rId3"/>
          <a:srcRect/>
          <a:stretch>
            <a:fillRect/>
          </a:stretch>
        </p:blipFill>
        <p:spPr bwMode="auto">
          <a:xfrm>
            <a:off x="1245476" y="2513570"/>
            <a:ext cx="4666593" cy="115367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3074274" y="3654790"/>
            <a:ext cx="5750801" cy="1421706"/>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1828800" y="5044436"/>
            <a:ext cx="6570608" cy="1624377"/>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a:srcRect/>
          <a:stretch>
            <a:fillRect/>
          </a:stretch>
        </p:blipFill>
        <p:spPr bwMode="auto">
          <a:xfrm>
            <a:off x="2916621" y="997975"/>
            <a:ext cx="5486400" cy="135634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500" fill="hold"/>
                                        <p:tgtEl>
                                          <p:spTgt spid="1027"/>
                                        </p:tgtEl>
                                        <p:attrNameLst>
                                          <p:attrName>ppt_x</p:attrName>
                                        </p:attrNameLst>
                                      </p:cBhvr>
                                      <p:tavLst>
                                        <p:tav tm="0">
                                          <p:val>
                                            <p:strVal val="#ppt_x"/>
                                          </p:val>
                                        </p:tav>
                                        <p:tav tm="100000">
                                          <p:val>
                                            <p:strVal val="#ppt_x"/>
                                          </p:val>
                                        </p:tav>
                                      </p:tavLst>
                                    </p:anim>
                                    <p:anim calcmode="lin" valueType="num">
                                      <p:cBhvr additive="base">
                                        <p:cTn id="1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9"/>
                                        </p:tgtEl>
                                        <p:attrNameLst>
                                          <p:attrName>style.visibility</p:attrName>
                                        </p:attrNameLst>
                                      </p:cBhvr>
                                      <p:to>
                                        <p:strVal val="visible"/>
                                      </p:to>
                                    </p:set>
                                    <p:anim calcmode="lin" valueType="num">
                                      <p:cBhvr additive="base">
                                        <p:cTn id="25" dur="500" fill="hold"/>
                                        <p:tgtEl>
                                          <p:spTgt spid="1029"/>
                                        </p:tgtEl>
                                        <p:attrNameLst>
                                          <p:attrName>ppt_x</p:attrName>
                                        </p:attrNameLst>
                                      </p:cBhvr>
                                      <p:tavLst>
                                        <p:tav tm="0">
                                          <p:val>
                                            <p:strVal val="#ppt_x"/>
                                          </p:val>
                                        </p:tav>
                                        <p:tav tm="100000">
                                          <p:val>
                                            <p:strVal val="#ppt_x"/>
                                          </p:val>
                                        </p:tav>
                                      </p:tavLst>
                                    </p:anim>
                                    <p:anim calcmode="lin" valueType="num">
                                      <p:cBhvr additive="base">
                                        <p:cTn id="26"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2"/>
          <p:cNvSpPr txBox="1">
            <a:spLocks noGrp="1"/>
          </p:cNvSpPr>
          <p:nvPr>
            <p:ph type="title"/>
          </p:nvPr>
        </p:nvSpPr>
        <p:spPr>
          <a:xfrm>
            <a:off x="1357290" y="0"/>
            <a:ext cx="4357718" cy="100899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562214"/>
              </a:buClr>
              <a:buSzPts val="4300"/>
              <a:buFont typeface="Gill Sans"/>
              <a:buNone/>
            </a:pPr>
            <a:r>
              <a:rPr lang="es-ES" dirty="0"/>
              <a:t>Aplicaciones </a:t>
            </a:r>
            <a:r>
              <a:rPr lang="es-ES" dirty="0" smtClean="0"/>
              <a:t>(V</a:t>
            </a:r>
            <a:r>
              <a:rPr lang="es-ES" dirty="0"/>
              <a:t>)</a:t>
            </a:r>
            <a:endParaRPr/>
          </a:p>
        </p:txBody>
      </p:sp>
      <p:sp>
        <p:nvSpPr>
          <p:cNvPr id="198" name="Google Shape;198;p1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99" name="Google Shape;199;p1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200" name="Google Shape;200;p12"/>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graphicFrame>
        <p:nvGraphicFramePr>
          <p:cNvPr id="201" name="Google Shape;201;p12"/>
          <p:cNvGraphicFramePr/>
          <p:nvPr/>
        </p:nvGraphicFramePr>
        <p:xfrm>
          <a:off x="1317384" y="1210976"/>
          <a:ext cx="7416714" cy="1982820"/>
        </p:xfrm>
        <a:graphic>
          <a:graphicData uri="http://schemas.openxmlformats.org/drawingml/2006/table">
            <a:tbl>
              <a:tblPr>
                <a:noFill/>
                <a:tableStyleId>{71FC247A-BF8C-4BF7-8EBF-9DC483A5E62D}</a:tableStyleId>
              </a:tblPr>
              <a:tblGrid>
                <a:gridCol w="1572910"/>
                <a:gridCol w="1325321"/>
                <a:gridCol w="873830"/>
                <a:gridCol w="2348457"/>
                <a:gridCol w="1296196"/>
              </a:tblGrid>
              <a:tr h="306725">
                <a:tc>
                  <a:txBody>
                    <a:bodyPr/>
                    <a:lstStyle/>
                    <a:p>
                      <a:pPr marL="0" marR="0" lvl="0" indent="0" algn="ctr" rtl="0">
                        <a:spcBef>
                          <a:spcPts val="0"/>
                        </a:spcBef>
                        <a:spcAft>
                          <a:spcPts val="0"/>
                        </a:spcAft>
                        <a:buNone/>
                      </a:pPr>
                      <a:r>
                        <a:rPr lang="es-ES" sz="1600" b="1" i="0" u="none" strike="noStrike" cap="none" dirty="0" smtClean="0">
                          <a:solidFill>
                            <a:srgbClr val="FFFFFF"/>
                          </a:solidFill>
                          <a:latin typeface="Calibri"/>
                          <a:ea typeface="Calibri"/>
                          <a:cs typeface="Calibri"/>
                          <a:sym typeface="Calibri"/>
                        </a:rPr>
                        <a:t>Grado</a:t>
                      </a:r>
                      <a:endParaRPr sz="3200"/>
                    </a:p>
                  </a:txBody>
                  <a:tcPr marL="8025" marR="8025" marT="8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tc>
                  <a:txBody>
                    <a:bodyPr/>
                    <a:lstStyle/>
                    <a:p>
                      <a:pPr marL="0" marR="0" lvl="0" indent="0" algn="ctr" rtl="0">
                        <a:spcBef>
                          <a:spcPts val="0"/>
                        </a:spcBef>
                        <a:spcAft>
                          <a:spcPts val="0"/>
                        </a:spcAft>
                        <a:buNone/>
                      </a:pPr>
                      <a:r>
                        <a:rPr lang="es-ES" sz="1600" b="1" i="0" u="none" strike="noStrike" cap="none" dirty="0">
                          <a:solidFill>
                            <a:srgbClr val="FFFFFF"/>
                          </a:solidFill>
                          <a:latin typeface="Calibri"/>
                          <a:ea typeface="Calibri"/>
                          <a:cs typeface="Calibri"/>
                          <a:sym typeface="Calibri"/>
                        </a:rPr>
                        <a:t>Cardinalidad</a:t>
                      </a:r>
                      <a:endParaRPr sz="3200"/>
                    </a:p>
                  </a:txBody>
                  <a:tcPr marL="8025" marR="8025" marT="8025" marB="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000000"/>
                    </a:solidFill>
                  </a:tcPr>
                </a:tc>
                <a:tc>
                  <a:txBody>
                    <a:bodyPr/>
                    <a:lstStyle/>
                    <a:p>
                      <a:pPr marL="0" marR="0" lvl="0" indent="0" algn="ctr" rtl="0">
                        <a:spcBef>
                          <a:spcPts val="0"/>
                        </a:spcBef>
                        <a:spcAft>
                          <a:spcPts val="0"/>
                        </a:spcAft>
                        <a:buNone/>
                      </a:pPr>
                      <a:r>
                        <a:rPr lang="es-ES" sz="1600" b="1" i="0" u="none" strike="noStrike" cap="none">
                          <a:solidFill>
                            <a:srgbClr val="FFFFFF"/>
                          </a:solidFill>
                          <a:latin typeface="Calibri"/>
                          <a:ea typeface="Calibri"/>
                          <a:cs typeface="Calibri"/>
                          <a:sym typeface="Calibri"/>
                        </a:rPr>
                        <a:t>R</a:t>
                      </a:r>
                      <a:endParaRPr sz="3200"/>
                    </a:p>
                  </a:txBody>
                  <a:tcPr marL="8025" marR="8025" marT="8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tc>
                  <a:txBody>
                    <a:bodyPr/>
                    <a:lstStyle/>
                    <a:p>
                      <a:pPr marL="0" marR="0" lvl="0" indent="0" algn="ctr" rtl="0">
                        <a:spcBef>
                          <a:spcPts val="0"/>
                        </a:spcBef>
                        <a:spcAft>
                          <a:spcPts val="0"/>
                        </a:spcAft>
                        <a:buNone/>
                      </a:pPr>
                      <a:r>
                        <a:rPr lang="es-ES" sz="1600" b="1" i="0" u="none" strike="noStrike" cap="none">
                          <a:solidFill>
                            <a:srgbClr val="FFFFFF"/>
                          </a:solidFill>
                          <a:latin typeface="Calibri"/>
                          <a:ea typeface="Calibri"/>
                          <a:cs typeface="Calibri"/>
                          <a:sym typeface="Calibri"/>
                        </a:rPr>
                        <a:t>Angulo máximo entre columnas</a:t>
                      </a:r>
                      <a:endParaRPr sz="3200"/>
                    </a:p>
                  </a:txBody>
                  <a:tcPr marL="8025" marR="8025" marT="8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tc>
                  <a:txBody>
                    <a:bodyPr/>
                    <a:lstStyle/>
                    <a:p>
                      <a:pPr marL="0" marR="0" lvl="0" indent="0" algn="ctr" rtl="0">
                        <a:spcBef>
                          <a:spcPts val="0"/>
                        </a:spcBef>
                        <a:spcAft>
                          <a:spcPts val="0"/>
                        </a:spcAft>
                        <a:buNone/>
                      </a:pPr>
                      <a:r>
                        <a:rPr lang="es-ES" sz="1600" b="1" i="0" u="none" strike="noStrike" cap="none">
                          <a:solidFill>
                            <a:srgbClr val="FFFFFF"/>
                          </a:solidFill>
                          <a:latin typeface="Calibri"/>
                          <a:ea typeface="Calibri"/>
                          <a:cs typeface="Calibri"/>
                          <a:sym typeface="Calibri"/>
                        </a:rPr>
                        <a:t>Ratio Compresión</a:t>
                      </a:r>
                      <a:endParaRPr sz="3200"/>
                    </a:p>
                  </a:txBody>
                  <a:tcPr marL="8025" marR="8025" marT="80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tr>
              <a:tr h="306725">
                <a:tc>
                  <a:txBody>
                    <a:bodyPr/>
                    <a:lstStyle/>
                    <a:p>
                      <a:pPr marL="0" marR="0" lvl="0" indent="0" algn="l" rtl="0">
                        <a:spcBef>
                          <a:spcPts val="0"/>
                        </a:spcBef>
                        <a:spcAft>
                          <a:spcPts val="0"/>
                        </a:spcAft>
                        <a:buNone/>
                      </a:pPr>
                      <a:r>
                        <a:rPr lang="es-ES" sz="1600" b="0" i="0" u="none" strike="noStrike" cap="none" dirty="0">
                          <a:solidFill>
                            <a:srgbClr val="000000"/>
                          </a:solidFill>
                          <a:latin typeface="Calibri"/>
                          <a:ea typeface="Calibri"/>
                          <a:cs typeface="Calibri"/>
                          <a:sym typeface="Calibri"/>
                        </a:rPr>
                        <a:t>Grado 4 </a:t>
                      </a:r>
                      <a:endParaRPr lang="es-ES" sz="1600" b="0" i="0" u="none" strike="noStrike" cap="none" dirty="0" smtClean="0">
                        <a:solidFill>
                          <a:srgbClr val="000000"/>
                        </a:solidFill>
                        <a:latin typeface="Calibri"/>
                        <a:ea typeface="Calibri"/>
                        <a:cs typeface="Calibri"/>
                        <a:sym typeface="Calibri"/>
                      </a:endParaRPr>
                    </a:p>
                    <a:p>
                      <a:pPr marL="0" marR="0" lvl="0" indent="0" algn="l" rtl="0">
                        <a:spcBef>
                          <a:spcPts val="0"/>
                        </a:spcBef>
                        <a:spcAft>
                          <a:spcPts val="0"/>
                        </a:spcAft>
                        <a:buNone/>
                      </a:pPr>
                      <a:r>
                        <a:rPr lang="es-ES" sz="1600" b="0" i="0" u="none" strike="noStrike" cap="none" dirty="0" smtClean="0">
                          <a:solidFill>
                            <a:srgbClr val="000000"/>
                          </a:solidFill>
                          <a:latin typeface="Calibri"/>
                          <a:ea typeface="Calibri"/>
                          <a:cs typeface="Calibri"/>
                          <a:sym typeface="Calibri"/>
                        </a:rPr>
                        <a:t>(</a:t>
                      </a:r>
                      <a:r>
                        <a:rPr lang="es-ES" sz="1600" b="0" i="0" u="none" strike="noStrike" cap="none" dirty="0">
                          <a:solidFill>
                            <a:srgbClr val="000000"/>
                          </a:solidFill>
                          <a:latin typeface="Calibri"/>
                          <a:ea typeface="Calibri"/>
                          <a:cs typeface="Calibri"/>
                          <a:sym typeface="Calibri"/>
                        </a:rPr>
                        <a:t>8 columnas)</a:t>
                      </a:r>
                      <a:endParaRPr sz="3200"/>
                    </a:p>
                  </a:txBody>
                  <a:tcPr marL="8025" marR="8025" marT="8025" marB="0" anchor="b">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576</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a:solidFill>
                            <a:srgbClr val="000000"/>
                          </a:solidFill>
                          <a:latin typeface="Calibri"/>
                          <a:ea typeface="Calibri"/>
                          <a:cs typeface="Calibri"/>
                          <a:sym typeface="Calibri"/>
                        </a:rPr>
                        <a:t>1</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a:solidFill>
                            <a:srgbClr val="000000"/>
                          </a:solidFill>
                          <a:latin typeface="Calibri"/>
                          <a:ea typeface="Calibri"/>
                          <a:cs typeface="Calibri"/>
                          <a:sym typeface="Calibri"/>
                        </a:rPr>
                        <a:t>3.65E-08</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smtClean="0">
                          <a:solidFill>
                            <a:srgbClr val="000000"/>
                          </a:solidFill>
                          <a:latin typeface="Calibri"/>
                          <a:ea typeface="Calibri"/>
                          <a:cs typeface="Calibri"/>
                          <a:sym typeface="Calibri"/>
                        </a:rPr>
                        <a:t>0.156</a:t>
                      </a:r>
                      <a:endParaRPr sz="3200"/>
                    </a:p>
                  </a:txBody>
                  <a:tcPr marL="8025" marR="8025" marT="8025" marB="0" anchor="b">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06725">
                <a:tc>
                  <a:txBody>
                    <a:bodyPr/>
                    <a:lstStyle/>
                    <a:p>
                      <a:pPr marL="0" marR="0" lvl="0" indent="0" algn="l" rtl="0">
                        <a:spcBef>
                          <a:spcPts val="0"/>
                        </a:spcBef>
                        <a:spcAft>
                          <a:spcPts val="0"/>
                        </a:spcAft>
                        <a:buNone/>
                      </a:pPr>
                      <a:r>
                        <a:rPr lang="es-ES" sz="1600" b="0" i="0" u="none" strike="noStrike" cap="none" dirty="0">
                          <a:solidFill>
                            <a:srgbClr val="000000"/>
                          </a:solidFill>
                          <a:latin typeface="Calibri"/>
                          <a:ea typeface="Calibri"/>
                          <a:cs typeface="Calibri"/>
                          <a:sym typeface="Calibri"/>
                        </a:rPr>
                        <a:t>Grado 5 </a:t>
                      </a:r>
                      <a:endParaRPr lang="es-ES" sz="1600" b="0" i="0" u="none" strike="noStrike" cap="none" dirty="0" smtClean="0">
                        <a:solidFill>
                          <a:srgbClr val="000000"/>
                        </a:solidFill>
                        <a:latin typeface="Calibri"/>
                        <a:ea typeface="Calibri"/>
                        <a:cs typeface="Calibri"/>
                        <a:sym typeface="Calibri"/>
                      </a:endParaRPr>
                    </a:p>
                    <a:p>
                      <a:pPr marL="0" marR="0" lvl="0" indent="0" algn="l" rtl="0">
                        <a:spcBef>
                          <a:spcPts val="0"/>
                        </a:spcBef>
                        <a:spcAft>
                          <a:spcPts val="0"/>
                        </a:spcAft>
                        <a:buNone/>
                      </a:pPr>
                      <a:r>
                        <a:rPr lang="es-ES" sz="1600" b="0" i="0" u="none" strike="noStrike" cap="none" dirty="0" smtClean="0">
                          <a:solidFill>
                            <a:srgbClr val="000000"/>
                          </a:solidFill>
                          <a:latin typeface="Calibri"/>
                          <a:ea typeface="Calibri"/>
                          <a:cs typeface="Calibri"/>
                          <a:sym typeface="Calibri"/>
                        </a:rPr>
                        <a:t>(</a:t>
                      </a:r>
                      <a:r>
                        <a:rPr lang="es-ES" sz="1600" b="0" i="0" u="none" strike="noStrike" cap="none" dirty="0">
                          <a:solidFill>
                            <a:srgbClr val="000000"/>
                          </a:solidFill>
                          <a:latin typeface="Calibri"/>
                          <a:ea typeface="Calibri"/>
                          <a:cs typeface="Calibri"/>
                          <a:sym typeface="Calibri"/>
                        </a:rPr>
                        <a:t>10 columnas)</a:t>
                      </a:r>
                      <a:endParaRPr sz="3200"/>
                    </a:p>
                  </a:txBody>
                  <a:tcPr marL="8025" marR="8025" marT="8025" marB="0" anchor="b">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500</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1</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0</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smtClean="0">
                          <a:solidFill>
                            <a:srgbClr val="000000"/>
                          </a:solidFill>
                          <a:latin typeface="Calibri"/>
                          <a:ea typeface="Calibri"/>
                          <a:cs typeface="Calibri"/>
                          <a:sym typeface="Calibri"/>
                        </a:rPr>
                        <a:t>0.118</a:t>
                      </a:r>
                      <a:endParaRPr sz="3200"/>
                    </a:p>
                  </a:txBody>
                  <a:tcPr marL="8025" marR="8025" marT="8025" marB="0" anchor="b">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06725">
                <a:tc>
                  <a:txBody>
                    <a:bodyPr/>
                    <a:lstStyle/>
                    <a:p>
                      <a:pPr marL="0" marR="0" lvl="0" indent="0" algn="l" rtl="0">
                        <a:spcBef>
                          <a:spcPts val="0"/>
                        </a:spcBef>
                        <a:spcAft>
                          <a:spcPts val="0"/>
                        </a:spcAft>
                        <a:buNone/>
                      </a:pPr>
                      <a:r>
                        <a:rPr lang="es-ES" sz="1600" b="0" i="0" u="none" strike="noStrike" cap="none" dirty="0">
                          <a:solidFill>
                            <a:srgbClr val="000000"/>
                          </a:solidFill>
                          <a:latin typeface="Calibri"/>
                          <a:ea typeface="Calibri"/>
                          <a:cs typeface="Calibri"/>
                          <a:sym typeface="Calibri"/>
                        </a:rPr>
                        <a:t>Grado 6 </a:t>
                      </a:r>
                      <a:endParaRPr lang="es-ES" sz="1600" b="0" i="0" u="none" strike="noStrike" cap="none" dirty="0" smtClean="0">
                        <a:solidFill>
                          <a:srgbClr val="000000"/>
                        </a:solidFill>
                        <a:latin typeface="Calibri"/>
                        <a:ea typeface="Calibri"/>
                        <a:cs typeface="Calibri"/>
                        <a:sym typeface="Calibri"/>
                      </a:endParaRPr>
                    </a:p>
                    <a:p>
                      <a:pPr marL="0" marR="0" lvl="0" indent="0" algn="l" rtl="0">
                        <a:spcBef>
                          <a:spcPts val="0"/>
                        </a:spcBef>
                        <a:spcAft>
                          <a:spcPts val="0"/>
                        </a:spcAft>
                        <a:buNone/>
                      </a:pPr>
                      <a:r>
                        <a:rPr lang="es-ES" sz="1600" b="0" i="0" u="none" strike="noStrike" cap="none" dirty="0" smtClean="0">
                          <a:solidFill>
                            <a:srgbClr val="000000"/>
                          </a:solidFill>
                          <a:latin typeface="Calibri"/>
                          <a:ea typeface="Calibri"/>
                          <a:cs typeface="Calibri"/>
                          <a:sym typeface="Calibri"/>
                        </a:rPr>
                        <a:t>(</a:t>
                      </a:r>
                      <a:r>
                        <a:rPr lang="es-ES" sz="1600" b="0" i="0" u="none" strike="noStrike" cap="none" dirty="0">
                          <a:solidFill>
                            <a:srgbClr val="000000"/>
                          </a:solidFill>
                          <a:latin typeface="Calibri"/>
                          <a:ea typeface="Calibri"/>
                          <a:cs typeface="Calibri"/>
                          <a:sym typeface="Calibri"/>
                        </a:rPr>
                        <a:t>12 columnas)</a:t>
                      </a:r>
                      <a:endParaRPr sz="3200"/>
                    </a:p>
                  </a:txBody>
                  <a:tcPr marL="8025" marR="8025" marT="8025" marB="0" anchor="b">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720</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1</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a:solidFill>
                            <a:srgbClr val="000000"/>
                          </a:solidFill>
                          <a:latin typeface="Calibri"/>
                          <a:ea typeface="Calibri"/>
                          <a:cs typeface="Calibri"/>
                          <a:sym typeface="Calibri"/>
                        </a:rPr>
                        <a:t>0</a:t>
                      </a:r>
                      <a:endParaRPr sz="3200"/>
                    </a:p>
                  </a:txBody>
                  <a:tcPr marL="8025" marR="8025" marT="8025" marB="0" anchor="b">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s-ES" sz="1600" b="0" i="0" u="none" strike="noStrike" cap="none" dirty="0" smtClean="0">
                          <a:solidFill>
                            <a:srgbClr val="000000"/>
                          </a:solidFill>
                          <a:latin typeface="Calibri"/>
                          <a:ea typeface="Calibri"/>
                          <a:cs typeface="Calibri"/>
                          <a:sym typeface="Calibri"/>
                        </a:rPr>
                        <a:t>0.075</a:t>
                      </a:r>
                      <a:endParaRPr sz="3200"/>
                    </a:p>
                  </a:txBody>
                  <a:tcPr marL="8025" marR="8025" marT="8025" marB="0" anchor="b">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pic>
        <p:nvPicPr>
          <p:cNvPr id="7" name="6 Imagen"/>
          <p:cNvPicPr/>
          <p:nvPr/>
        </p:nvPicPr>
        <p:blipFill>
          <a:blip r:embed="rId3"/>
          <a:srcRect l="7287" t="8300" r="9109" b="6073"/>
          <a:stretch>
            <a:fillRect/>
          </a:stretch>
        </p:blipFill>
        <p:spPr bwMode="auto">
          <a:xfrm>
            <a:off x="1277012" y="3673364"/>
            <a:ext cx="3137333" cy="3137338"/>
          </a:xfrm>
          <a:prstGeom prst="rect">
            <a:avLst/>
          </a:prstGeom>
          <a:noFill/>
          <a:ln w="9525">
            <a:noFill/>
            <a:miter lim="800000"/>
            <a:headEnd/>
            <a:tailEnd/>
          </a:ln>
        </p:spPr>
      </p:pic>
      <p:sp>
        <p:nvSpPr>
          <p:cNvPr id="8" name="Google Shape;178;p10"/>
          <p:cNvSpPr txBox="1"/>
          <p:nvPr/>
        </p:nvSpPr>
        <p:spPr>
          <a:xfrm>
            <a:off x="5927834" y="4788771"/>
            <a:ext cx="2727435" cy="1643559"/>
          </a:xfrm>
          <a:prstGeom prst="rect">
            <a:avLst/>
          </a:prstGeom>
          <a:noFill/>
          <a:ln>
            <a:noFill/>
          </a:ln>
        </p:spPr>
        <p:txBody>
          <a:bodyPr spcFirstLastPara="1" wrap="square" lIns="91425" tIns="45700" rIns="91425" bIns="45700" anchor="ctr" anchorCtr="0">
            <a:normAutofit/>
          </a:bodyPr>
          <a:lstStyle/>
          <a:p>
            <a:pPr marL="0" marR="0" lvl="0" indent="-177800" rtl="0">
              <a:lnSpc>
                <a:spcPct val="100000"/>
              </a:lnSpc>
              <a:spcBef>
                <a:spcPts val="0"/>
              </a:spcBef>
              <a:spcAft>
                <a:spcPts val="0"/>
              </a:spcAft>
              <a:buClr>
                <a:srgbClr val="562214"/>
              </a:buClr>
              <a:buSzPts val="2800"/>
            </a:pPr>
            <a:r>
              <a:rPr lang="es-ES" sz="2800" b="0" i="0" u="none" strike="noStrike" cap="none" dirty="0">
                <a:solidFill>
                  <a:srgbClr val="562214"/>
                </a:solidFill>
                <a:latin typeface="Gill Sans"/>
                <a:ea typeface="Gill Sans"/>
                <a:cs typeface="Gill Sans"/>
                <a:sym typeface="Gill Sans"/>
              </a:rPr>
              <a:t> </a:t>
            </a:r>
            <a:r>
              <a:rPr lang="es-ES" sz="2000" b="0" i="0" u="none" strike="noStrike" cap="none" dirty="0" smtClean="0">
                <a:solidFill>
                  <a:srgbClr val="637F26"/>
                </a:solidFill>
                <a:latin typeface="Gill Sans"/>
                <a:ea typeface="Gill Sans"/>
                <a:cs typeface="Gill Sans"/>
                <a:sym typeface="Gill Sans"/>
              </a:rPr>
              <a:t>Ratio de compresión se reduce con la dimensionalidad</a:t>
            </a:r>
            <a:endParaRPr sz="2800" b="0" i="0" u="none" strike="noStrike" cap="none">
              <a:solidFill>
                <a:srgbClr val="637F26"/>
              </a:solidFill>
              <a:latin typeface="Gill Sans"/>
              <a:ea typeface="Gill Sans"/>
              <a:cs typeface="Gill Sans"/>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1071538" y="1571612"/>
            <a:ext cx="7772400" cy="19574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562214"/>
              </a:buClr>
              <a:buSzPct val="100000"/>
              <a:buFont typeface="Gill Sans"/>
              <a:buNone/>
            </a:pPr>
            <a:r>
              <a:rPr lang="es-ES" sz="7200" b="1" dirty="0" smtClean="0"/>
              <a:t>Gracias</a:t>
            </a:r>
            <a:endParaRPr sz="7200" b="1"/>
          </a:p>
        </p:txBody>
      </p:sp>
      <p:sp>
        <p:nvSpPr>
          <p:cNvPr id="101" name="Google Shape;101;p1"/>
          <p:cNvSpPr txBox="1">
            <a:spLocks noGrp="1"/>
          </p:cNvSpPr>
          <p:nvPr>
            <p:ph type="subTitle" idx="1"/>
          </p:nvPr>
        </p:nvSpPr>
        <p:spPr>
          <a:xfrm>
            <a:off x="1321478" y="5427031"/>
            <a:ext cx="7406640" cy="878766"/>
          </a:xfrm>
          <a:prstGeom prst="rect">
            <a:avLst/>
          </a:prstGeom>
          <a:noFill/>
          <a:ln>
            <a:noFill/>
          </a:ln>
        </p:spPr>
        <p:txBody>
          <a:bodyPr spcFirstLastPara="1" wrap="square" lIns="91425" tIns="0" rIns="91425" bIns="45700" anchor="t" anchorCtr="0">
            <a:normAutofit/>
          </a:bodyPr>
          <a:lstStyle/>
          <a:p>
            <a:pPr marL="27432" lvl="0" indent="0" algn="r" rtl="0">
              <a:lnSpc>
                <a:spcPct val="100000"/>
              </a:lnSpc>
              <a:spcBef>
                <a:spcPts val="600"/>
              </a:spcBef>
              <a:spcAft>
                <a:spcPts val="0"/>
              </a:spcAft>
              <a:buSzPts val="3200"/>
              <a:buNone/>
            </a:pPr>
            <a:r>
              <a:rPr lang="es-ES" sz="2400" dirty="0" smtClean="0"/>
              <a:t>Dante </a:t>
            </a:r>
            <a:r>
              <a:rPr lang="es-ES" sz="2400" dirty="0"/>
              <a:t>E. Wojtiuk</a:t>
            </a:r>
            <a:endParaRPr sz="1600"/>
          </a:p>
          <a:p>
            <a:pPr marL="27432" lvl="0" indent="0" algn="r" rtl="0">
              <a:lnSpc>
                <a:spcPct val="100000"/>
              </a:lnSpc>
              <a:spcBef>
                <a:spcPts val="600"/>
              </a:spcBef>
              <a:spcAft>
                <a:spcPts val="0"/>
              </a:spcAft>
              <a:buSzPts val="2080"/>
              <a:buNone/>
            </a:pPr>
            <a:r>
              <a:rPr lang="es-ES" sz="1600" dirty="0"/>
              <a:t>dantewo@gmail.com</a:t>
            </a:r>
            <a:endParaRPr sz="16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olsticio">
  <a:themeElements>
    <a:clrScheme name="Solsticio">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TotalTime>
  <Words>1703</Words>
  <PresentationFormat>Presentación en pantalla (4:3)</PresentationFormat>
  <Paragraphs>156</Paragraphs>
  <Slides>19</Slides>
  <Notes>19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19</vt:i4>
      </vt:variant>
    </vt:vector>
  </HeadingPairs>
  <TitlesOfParts>
    <vt:vector size="26" baseType="lpstr">
      <vt:lpstr>Arial</vt:lpstr>
      <vt:lpstr>Gill Sans</vt:lpstr>
      <vt:lpstr>Noto Sans Symbols</vt:lpstr>
      <vt:lpstr>Calibri</vt:lpstr>
      <vt:lpstr>Times New Roman</vt:lpstr>
      <vt:lpstr>Verdana</vt:lpstr>
      <vt:lpstr>Solsticio</vt:lpstr>
      <vt:lpstr>Propiedades Algebraicas de Polinomios Trigonométricos  y sus Aplicaciones</vt:lpstr>
      <vt:lpstr>Agenda</vt:lpstr>
      <vt:lpstr>Introducción</vt:lpstr>
      <vt:lpstr>Las Propiedades Fundamentales (I)</vt:lpstr>
      <vt:lpstr>Las Propiedades Fundamentales (II)</vt:lpstr>
      <vt:lpstr>Las Propiedades Fundamentales (III)</vt:lpstr>
      <vt:lpstr>Las Propiedades Fundamentales (IV)</vt:lpstr>
      <vt:lpstr>Las Propiedades Fundamentales (V)</vt:lpstr>
      <vt:lpstr>Las Propiedades Fundamentales (VI)</vt:lpstr>
      <vt:lpstr>Generalizaciones (I) </vt:lpstr>
      <vt:lpstr>Generalizaciones (II)</vt:lpstr>
      <vt:lpstr>Generalizaciones (III)</vt:lpstr>
      <vt:lpstr>Aplicaciones (I)</vt:lpstr>
      <vt:lpstr>Aplicaciones (II)</vt:lpstr>
      <vt:lpstr>Aplicaciones (II)</vt:lpstr>
      <vt:lpstr>Aplicaciones (III) - comparativa</vt:lpstr>
      <vt:lpstr>Aplicaciones (IV)</vt:lpstr>
      <vt:lpstr>Aplicaciones (V)</vt:lpstr>
      <vt:lpstr>Gracias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Propiedades Algebraicas de Polinomios Trigonométricos y sus Aplicaciones</dc:title>
  <dc:creator>Dante</dc:creator>
  <cp:lastModifiedBy>CONECTIA BA</cp:lastModifiedBy>
  <cp:revision>95</cp:revision>
  <dcterms:created xsi:type="dcterms:W3CDTF">2025-08-18T15:46:18Z</dcterms:created>
  <dcterms:modified xsi:type="dcterms:W3CDTF">2025-08-24T20:57:27Z</dcterms:modified>
</cp:coreProperties>
</file>